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  <p:sldMasterId id="2147483678" r:id="rId10"/>
  </p:sldMasterIdLst>
  <p:notesMasterIdLst>
    <p:notesMasterId r:id="rId18"/>
  </p:notesMasterIdLst>
  <p:sldIdLst>
    <p:sldId id="266" r:id="rId11"/>
    <p:sldId id="265" r:id="rId12"/>
    <p:sldId id="285" r:id="rId13"/>
    <p:sldId id="263" r:id="rId14"/>
    <p:sldId id="262" r:id="rId15"/>
    <p:sldId id="296" r:id="rId16"/>
    <p:sldId id="25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155"/>
    <a:srgbClr val="D7EAEA"/>
    <a:srgbClr val="006A94"/>
    <a:srgbClr val="E95F3F"/>
    <a:srgbClr val="EC5F65"/>
    <a:srgbClr val="525E93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A6BAE-1626-4649-B5EA-BEB18255D4DF}" v="1" dt="2022-10-28T12:14:37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8" y="207391"/>
            <a:ext cx="3220048" cy="12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8" y="212652"/>
            <a:ext cx="3192788" cy="12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CwrZDI5nhZQ&amp;list=PLVEWa7uIDT75rM12oW1tbfStwQsSv52-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hr9dp3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hyperlink" Target="https://www.bbc.co.uk/bitesize/articles/z47b2s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6dpxyc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bbc.co.uk/bitesize/articles/zj6mgwx" TargetMode="External"/><Relationship Id="rId4" Type="http://schemas.openxmlformats.org/officeDocument/2006/relationships/hyperlink" Target="https://www.bbc.co.uk/bitesize/tags/zd7fqp3/jobs-that-use-business/1" TargetMode="External"/><Relationship Id="rId9" Type="http://schemas.openxmlformats.org/officeDocument/2006/relationships/hyperlink" Target="https://www.bbc.co.uk/bitesize/articles/znffjh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k3gmf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d7fqp3/jobs-that-use-business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hyperlink" Target="https://www.bbc.co.uk/bitesize/articles/zjnj382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bbc.co.uk/bitesize/articles/z4gjbdm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www.bbc.co.uk/bitesize/articles/zbvgxy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operational-researche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nationalcareers.service.gov.uk/job-profiles/franchise-own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business-development-manager" TargetMode="External"/><Relationship Id="rId11" Type="http://schemas.openxmlformats.org/officeDocument/2006/relationships/hyperlink" Target="https://nationalcareers.service.gov.uk/job-profiles/chief-executive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nationalcareers.service.gov.uk/job-profiles/sales-manager" TargetMode="External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hyperlink" Target="https://nationalcareers.service.gov.uk/job-profiles/production-manager-manufacturing-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69760" y="5112328"/>
            <a:ext cx="7427921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006A94"/>
                </a:solidFill>
              </a:rPr>
              <a:t>Where can studying Business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name of subject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250" y="4721665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006A94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20842" y="1621700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Business matters</a:t>
            </a: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Business?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59589" y="2462326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Have you ever considered where studying Business can take you? </a:t>
            </a:r>
          </a:p>
          <a:p>
            <a:endParaRPr lang="en-GB" sz="2000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Business an 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will Business help me? 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- YouTube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20841" y="1609206"/>
            <a:ext cx="277101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20840" y="304175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endParaRPr lang="en-GB" sz="2500" b="1" u="sng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  <a:p>
            <a:endParaRPr lang="en-GB" sz="2400" b="1">
              <a:solidFill>
                <a:srgbClr val="525E93"/>
              </a:solidFill>
            </a:endParaRPr>
          </a:p>
          <a:p>
            <a:r>
              <a:rPr lang="en-GB" sz="2000" b="1" u="sng">
                <a:solidFill>
                  <a:srgbClr val="006A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</a:t>
            </a:r>
            <a:endParaRPr lang="en-GB" sz="2000" b="1" u="sng">
              <a:solidFill>
                <a:srgbClr val="006A94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7017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5ED0BE74-2F37-FB98-F6B0-0E39E527D356}"/>
              </a:ext>
            </a:extLst>
          </p:cNvPr>
          <p:cNvSpPr txBox="1"/>
          <p:nvPr/>
        </p:nvSpPr>
        <p:spPr>
          <a:xfrm>
            <a:off x="7638752" y="5190769"/>
            <a:ext cx="277646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  <a:cs typeface="Calibri"/>
              </a:rPr>
              <a:t>Operations Manager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7A391-6F17-F2D4-1E56-9119149E42F2}"/>
              </a:ext>
            </a:extLst>
          </p:cNvPr>
          <p:cNvSpPr/>
          <p:nvPr/>
        </p:nvSpPr>
        <p:spPr>
          <a:xfrm>
            <a:off x="7628683" y="5756714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90C05DA-AC83-F66B-0B01-E8917F26F21A}"/>
              </a:ext>
            </a:extLst>
          </p:cNvPr>
          <p:cNvSpPr txBox="1"/>
          <p:nvPr/>
        </p:nvSpPr>
        <p:spPr>
          <a:xfrm>
            <a:off x="9668389" y="3155100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Entrepreneur</a:t>
            </a:r>
            <a:endParaRPr 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FE372ED-EEDA-43C4-F62C-149E185F9CB3}"/>
              </a:ext>
            </a:extLst>
          </p:cNvPr>
          <p:cNvSpPr txBox="1"/>
          <p:nvPr/>
        </p:nvSpPr>
        <p:spPr>
          <a:xfrm>
            <a:off x="9695603" y="366021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221FC87-1DA4-DBA9-EFEB-4486CB97F23F}"/>
              </a:ext>
            </a:extLst>
          </p:cNvPr>
          <p:cNvSpPr txBox="1"/>
          <p:nvPr/>
        </p:nvSpPr>
        <p:spPr>
          <a:xfrm>
            <a:off x="9695602" y="4113784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E07F1BEE-D807-B36F-6C06-92DEBBFDBA37}"/>
              </a:ext>
            </a:extLst>
          </p:cNvPr>
          <p:cNvSpPr txBox="1"/>
          <p:nvPr/>
        </p:nvSpPr>
        <p:spPr>
          <a:xfrm>
            <a:off x="9695603" y="455828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02CF02D-CBF8-43A9-841F-7190A05BB2B2}"/>
              </a:ext>
            </a:extLst>
          </p:cNvPr>
          <p:cNvSpPr txBox="1"/>
          <p:nvPr/>
        </p:nvSpPr>
        <p:spPr>
          <a:xfrm>
            <a:off x="7634709" y="1063645"/>
            <a:ext cx="298997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>
                <a:solidFill>
                  <a:srgbClr val="006A94"/>
                </a:solidFill>
                <a:cs typeface="Calibri"/>
              </a:rPr>
              <a:t>Business Manager Intern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9D6B1A-2D56-2668-56F8-A73C435EA101}"/>
              </a:ext>
            </a:extLst>
          </p:cNvPr>
          <p:cNvSpPr/>
          <p:nvPr/>
        </p:nvSpPr>
        <p:spPr>
          <a:xfrm>
            <a:off x="7636976" y="1476639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C17F09-674D-D505-FA68-8BB5E3A2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1"/>
          <a:stretch/>
        </p:blipFill>
        <p:spPr>
          <a:xfrm>
            <a:off x="3525501" y="4560769"/>
            <a:ext cx="2799431" cy="2297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C562F3-4BF5-2CB1-E82E-7B12822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7"/>
          <a:stretch/>
        </p:blipFill>
        <p:spPr>
          <a:xfrm>
            <a:off x="4810240" y="0"/>
            <a:ext cx="2799431" cy="1950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95858" y="1796584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8289" y="1695439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406" y="2840865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03E9B0-22FC-0F5D-5C89-F14729F86BEC}"/>
              </a:ext>
            </a:extLst>
          </p:cNvPr>
          <p:cNvSpPr txBox="1"/>
          <p:nvPr/>
        </p:nvSpPr>
        <p:spPr>
          <a:xfrm>
            <a:off x="95856" y="3239905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endParaRPr lang="en-GB" sz="2500" b="1" u="sng">
              <a:solidFill>
                <a:srgbClr val="242523"/>
              </a:solidFill>
            </a:endParaRPr>
          </a:p>
          <a:p>
            <a:endParaRPr lang="en-GB" sz="2400" b="1">
              <a:solidFill>
                <a:srgbClr val="ED6E4F"/>
              </a:solidFill>
              <a:ea typeface="Calibri"/>
              <a:cs typeface="Calibri"/>
            </a:endParaRPr>
          </a:p>
          <a:p>
            <a:r>
              <a:rPr lang="en-GB" sz="2000" b="1" u="sng">
                <a:solidFill>
                  <a:srgbClr val="006A9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</a:t>
            </a:r>
            <a:endParaRPr lang="en-GB" sz="2000" b="1" u="sng">
              <a:solidFill>
                <a:srgbClr val="242523"/>
              </a:solidFill>
              <a:ea typeface="Calibri"/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4663C8A-39B5-3B3A-C66A-BC1D5453B3AF}"/>
              </a:ext>
            </a:extLst>
          </p:cNvPr>
          <p:cNvSpPr txBox="1"/>
          <p:nvPr/>
        </p:nvSpPr>
        <p:spPr>
          <a:xfrm>
            <a:off x="9350639" y="5029266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Business Owner</a:t>
            </a:r>
            <a:endParaRPr lang="en-GB" sz="2400">
              <a:solidFill>
                <a:srgbClr val="006A94"/>
              </a:solidFill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385EE0-EF97-CFFC-0B39-7C0630C6ABB9}"/>
              </a:ext>
            </a:extLst>
          </p:cNvPr>
          <p:cNvSpPr/>
          <p:nvPr/>
        </p:nvSpPr>
        <p:spPr>
          <a:xfrm>
            <a:off x="9350009" y="5489053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1A789-1E99-6D08-C4F0-88E950B2E319}"/>
              </a:ext>
            </a:extLst>
          </p:cNvPr>
          <p:cNvSpPr/>
          <p:nvPr/>
        </p:nvSpPr>
        <p:spPr>
          <a:xfrm>
            <a:off x="9350446" y="5978800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647370F-CEA3-3EAB-63F5-F89B95B2FA27}"/>
              </a:ext>
            </a:extLst>
          </p:cNvPr>
          <p:cNvSpPr txBox="1"/>
          <p:nvPr/>
        </p:nvSpPr>
        <p:spPr>
          <a:xfrm>
            <a:off x="7320031" y="291469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Sales Manager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1CFAB-853C-0945-7D11-AF817290E1D7}"/>
              </a:ext>
            </a:extLst>
          </p:cNvPr>
          <p:cNvSpPr/>
          <p:nvPr/>
        </p:nvSpPr>
        <p:spPr>
          <a:xfrm>
            <a:off x="7323850" y="347401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1D283D6-8C44-F034-A7E8-043A11AE5EC4}"/>
              </a:ext>
            </a:extLst>
          </p:cNvPr>
          <p:cNvSpPr txBox="1"/>
          <p:nvPr/>
        </p:nvSpPr>
        <p:spPr>
          <a:xfrm>
            <a:off x="9141771" y="1797109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Production Manager </a:t>
            </a:r>
            <a:endParaRPr lang="en-US">
              <a:solidFill>
                <a:srgbClr val="006A9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95103-6D2A-4CFE-5C85-5A5ABFA83F8A}"/>
              </a:ext>
            </a:extLst>
          </p:cNvPr>
          <p:cNvSpPr/>
          <p:nvPr/>
        </p:nvSpPr>
        <p:spPr>
          <a:xfrm>
            <a:off x="9141771" y="2264184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1B3873-E5B0-943C-882D-65086A52C0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3293" y="4467812"/>
            <a:ext cx="2883980" cy="2708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71537" y="3622193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006A94"/>
          </a:solidFill>
          <a:ln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95857" y="1522492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95857" y="2205981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521213" y="3594216"/>
            <a:ext cx="3232309" cy="2708434"/>
          </a:xfrm>
          <a:prstGeom prst="rect">
            <a:avLst/>
          </a:prstGeom>
          <a:solidFill>
            <a:srgbClr val="006A94"/>
          </a:solidFill>
          <a:ln>
            <a:solidFill>
              <a:srgbClr val="006A9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255" y="2449444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77199" y="3669384"/>
            <a:ext cx="337183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Manager Intern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Entrepreneur (Franchise Owner)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Operations Manager</a:t>
            </a:r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Manager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 Manager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r>
              <a:rPr lang="en-GB">
                <a:solidFill>
                  <a:schemeClr val="tx2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Owner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34C3A02C-1C3D-EFD7-7146-AB3EC4988E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192" b="65570"/>
          <a:stretch/>
        </p:blipFill>
        <p:spPr>
          <a:xfrm>
            <a:off x="0" y="4347739"/>
            <a:ext cx="12192000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a6d796ba-87e0-471c-81e6-24e32029e5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232477CF-0B8A-44BE-BAEC-28721F0A9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558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No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7</cp:revision>
  <dcterms:created xsi:type="dcterms:W3CDTF">2022-04-04T12:54:06Z</dcterms:created>
  <dcterms:modified xsi:type="dcterms:W3CDTF">2025-03-27T12:35:01Z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0x01010035240089F4EC45469A28A09DB9281528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