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  <p:sldMasterId id="2147483678" r:id="rId10"/>
  </p:sldMasterIdLst>
  <p:notesMasterIdLst>
    <p:notesMasterId r:id="rId18"/>
  </p:notesMasterIdLst>
  <p:sldIdLst>
    <p:sldId id="266" r:id="rId11"/>
    <p:sldId id="265" r:id="rId12"/>
    <p:sldId id="285" r:id="rId13"/>
    <p:sldId id="263" r:id="rId14"/>
    <p:sldId id="262" r:id="rId15"/>
    <p:sldId id="296" r:id="rId16"/>
    <p:sldId id="258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7"/>
    <a:srgbClr val="80C5D0"/>
    <a:srgbClr val="EC6E28"/>
    <a:srgbClr val="F7B232"/>
    <a:srgbClr val="E8B462"/>
    <a:srgbClr val="006A94"/>
    <a:srgbClr val="525E93"/>
    <a:srgbClr val="91C155"/>
    <a:srgbClr val="D7EAEA"/>
    <a:srgbClr val="E95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01" y="224799"/>
            <a:ext cx="3129842" cy="12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5" y="361232"/>
            <a:ext cx="2565015" cy="9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HGlPGG5MKow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s://icould.com/stories/stephanie-k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1.jpeg"/><Relationship Id="rId12" Type="http://schemas.openxmlformats.org/officeDocument/2006/relationships/hyperlink" Target="https://www.prospects.ac.uk/job-profiles/chaplain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prospects.ac.uk/job-profiles/community-development-worker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fgpkmn" TargetMode="External"/><Relationship Id="rId11" Type="http://schemas.openxmlformats.org/officeDocument/2006/relationships/hyperlink" Target="https://www.bbc.co.uk/bitesize/articles/zmg9f4j" TargetMode="External"/><Relationship Id="rId5" Type="http://schemas.openxmlformats.org/officeDocument/2006/relationships/hyperlink" Target="https://www.bbc.co.uk/bitesize/articles/znhp92p" TargetMode="External"/><Relationship Id="rId15" Type="http://schemas.openxmlformats.org/officeDocument/2006/relationships/hyperlink" Target="https://icould.com/stories/james-d/" TargetMode="External"/><Relationship Id="rId10" Type="http://schemas.openxmlformats.org/officeDocument/2006/relationships/hyperlink" Target="https://icould.com/stories/anne-a/" TargetMode="External"/><Relationship Id="rId4" Type="http://schemas.openxmlformats.org/officeDocument/2006/relationships/hyperlink" Target="https://www.bbc.co.uk/bitesize/tags/z79qbdm/jobs-that-use-religious-studies/1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www.prospects.ac.uk/job-profiles/charity-fundraise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ian-s-2/" TargetMode="External"/><Relationship Id="rId13" Type="http://schemas.openxmlformats.org/officeDocument/2006/relationships/hyperlink" Target="https://www.prospects.ac.uk/job-profiles/civil-service-administrator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12" Type="http://schemas.openxmlformats.org/officeDocument/2006/relationships/hyperlink" Target="https://icould.com/stories/jennifer-m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bbc.co.uk/bitesize/tags/z79qbdm/jobs-that-use-religious-studies/1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www.prospects.ac.uk/job-profiles/archivist" TargetMode="External"/><Relationship Id="rId5" Type="http://schemas.openxmlformats.org/officeDocument/2006/relationships/image" Target="../media/image14.jpeg"/><Relationship Id="rId15" Type="http://schemas.openxmlformats.org/officeDocument/2006/relationships/hyperlink" Target="https://www.prospects.ac.uk/job-profiles/solicitor" TargetMode="External"/><Relationship Id="rId10" Type="http://schemas.openxmlformats.org/officeDocument/2006/relationships/hyperlink" Target="https://icould.com/stories/what-is-an-archivist/" TargetMode="External"/><Relationship Id="rId4" Type="http://schemas.openxmlformats.org/officeDocument/2006/relationships/hyperlink" Target="https://icould.com/stories/marie-o/" TargetMode="External"/><Relationship Id="rId9" Type="http://schemas.openxmlformats.org/officeDocument/2006/relationships/hyperlink" Target="https://icould.com/stories/michael-k/" TargetMode="External"/><Relationship Id="rId14" Type="http://schemas.openxmlformats.org/officeDocument/2006/relationships/hyperlink" Target="https://www.bbc.co.uk/bitesize/articles/z4fshcw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archivist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community-development-work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religious-leader" TargetMode="External"/><Relationship Id="rId5" Type="http://schemas.openxmlformats.org/officeDocument/2006/relationships/hyperlink" Target="https://nationalcareers.service.gov.uk/job-profiles/charity-fundraiser" TargetMode="External"/><Relationship Id="rId10" Type="http://schemas.openxmlformats.org/officeDocument/2006/relationships/hyperlink" Target="https://nationalcareers.service.gov.uk/job-profiles/solicitor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civil-service-administrative-offic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89722" y="5086497"/>
            <a:ext cx="6507521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595957"/>
                </a:solidFill>
              </a:rPr>
              <a:t>Where can studying Religious Studies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Religious Studies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595957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9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147387" y="1609654"/>
            <a:ext cx="522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Religious 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Studies matters</a:t>
            </a:r>
            <a:endParaRPr lang="en-US" sz="36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9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Religious Studies?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147388" y="3042702"/>
            <a:ext cx="4127139" cy="27853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95957"/>
                </a:solidFill>
              </a:rPr>
              <a:t>Have you ever considered where studying Religious Studies can take you? </a:t>
            </a:r>
          </a:p>
          <a:p>
            <a:endParaRPr lang="en-GB" sz="2000">
              <a:solidFill>
                <a:schemeClr val="accent2"/>
              </a:solidFill>
              <a:ea typeface="Calibri"/>
              <a:cs typeface="Calibri"/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Religious Studies 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/>
              </a:rPr>
              <a:t>Why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study Religion</a:t>
            </a:r>
            <a:endParaRPr lang="en-GB" sz="1100" b="1">
              <a:solidFill>
                <a:schemeClr val="tx2"/>
              </a:solidFill>
              <a:ea typeface="+mn-lt"/>
              <a:cs typeface="+mn-lt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USC Office of Religious &amp; Spiritual Life - YouTube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59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209791" y="1790769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209790" y="3218793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95957"/>
                </a:solidFill>
              </a:rPr>
              <a:t>Here are some example roles and careers linked to</a:t>
            </a:r>
            <a:br>
              <a:rPr lang="en-GB" sz="2400" b="1">
                <a:solidFill>
                  <a:srgbClr val="595957"/>
                </a:solidFill>
                <a:ea typeface="Calibri"/>
                <a:cs typeface="Calibri"/>
              </a:rPr>
            </a:br>
            <a:br>
              <a:rPr lang="en-GB" sz="2400" b="1">
                <a:solidFill>
                  <a:srgbClr val="595957"/>
                </a:solidFill>
                <a:ea typeface="Calibri"/>
                <a:cs typeface="Calibri"/>
              </a:rPr>
            </a:br>
            <a:r>
              <a:rPr lang="en-GB" sz="2000" b="1" u="sng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Religious Studies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Charity Fundraiser</a:t>
            </a:r>
            <a:endParaRPr lang="en-US">
              <a:solidFill>
                <a:srgbClr val="59595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583020" y="1470364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69105"/>
            <a:ext cx="45533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Community Development Worker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626438" y="5583066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r="17017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479031" y="3199212"/>
            <a:ext cx="30197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  <a:cs typeface="Calibri"/>
              </a:rPr>
              <a:t>Religious Leader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509240" y="360184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0969" y="3111144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509240" y="3972814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EC188-BB98-5605-3CB4-089FB0C6B2C1}"/>
              </a:ext>
            </a:extLst>
          </p:cNvPr>
          <p:cNvSpPr/>
          <p:nvPr/>
        </p:nvSpPr>
        <p:spPr>
          <a:xfrm>
            <a:off x="9509240" y="4353032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endParaRPr lang="en-US">
              <a:solidFill>
                <a:schemeClr val="tx2"/>
              </a:solid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90DA6E-9217-AC73-1187-58A76CF8608F}"/>
              </a:ext>
            </a:extLst>
          </p:cNvPr>
          <p:cNvSpPr/>
          <p:nvPr/>
        </p:nvSpPr>
        <p:spPr>
          <a:xfrm>
            <a:off x="8680269" y="1848242"/>
            <a:ext cx="186172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DDBFD-EEC5-6EF0-7054-62426EF51A89}"/>
              </a:ext>
            </a:extLst>
          </p:cNvPr>
          <p:cNvSpPr/>
          <p:nvPr/>
        </p:nvSpPr>
        <p:spPr>
          <a:xfrm>
            <a:off x="9081442" y="2214398"/>
            <a:ext cx="21754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9A2AC-F433-70EB-CF90-93F572DB4103}"/>
              </a:ext>
            </a:extLst>
          </p:cNvPr>
          <p:cNvSpPr/>
          <p:nvPr/>
        </p:nvSpPr>
        <p:spPr>
          <a:xfrm>
            <a:off x="8802829" y="5896054"/>
            <a:ext cx="186172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r>
              <a:rPr lang="en-GB">
                <a:solidFill>
                  <a:schemeClr val="accent2"/>
                </a:solidFill>
              </a:rPr>
              <a:t> 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8460E6-D5D2-7CF3-129A-BFEE64F9DFA6}"/>
              </a:ext>
            </a:extLst>
          </p:cNvPr>
          <p:cNvSpPr/>
          <p:nvPr/>
        </p:nvSpPr>
        <p:spPr>
          <a:xfrm>
            <a:off x="9357010" y="6222624"/>
            <a:ext cx="21754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88430BD-8FF1-795B-1FA9-A4532493C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/>
          <a:stretch/>
        </p:blipFill>
        <p:spPr>
          <a:xfrm>
            <a:off x="4833651" y="-1"/>
            <a:ext cx="2755943" cy="1945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3112F47-5B76-6724-DBE0-AB6CA49F61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1"/>
          <a:stretch/>
        </p:blipFill>
        <p:spPr>
          <a:xfrm>
            <a:off x="3558950" y="4581187"/>
            <a:ext cx="2755943" cy="2276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193346" y="1149411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  <a:cs typeface="Calibri"/>
              </a:rPr>
              <a:t>Archivist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Solicitor</a:t>
            </a:r>
            <a:endParaRPr lang="en-US">
              <a:solidFill>
                <a:srgbClr val="595957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408779" y="3103971"/>
            <a:ext cx="45521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Civil Service Administrator</a:t>
            </a:r>
            <a:endParaRPr lang="en-US" err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440294" y="3557369"/>
            <a:ext cx="180882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6594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0348" y="1045595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0804" y="2999724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r="16767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6725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191489" y="1617658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50344" y="5842176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2E9792-61B6-E6CF-DD8A-8BEE4C1AA0C8}"/>
              </a:ext>
            </a:extLst>
          </p:cNvPr>
          <p:cNvSpPr/>
          <p:nvPr/>
        </p:nvSpPr>
        <p:spPr>
          <a:xfrm>
            <a:off x="9461120" y="2005432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5EC91-2DAE-CE6D-40DD-7C775B3B13F4}"/>
              </a:ext>
            </a:extLst>
          </p:cNvPr>
          <p:cNvSpPr/>
          <p:nvPr/>
        </p:nvSpPr>
        <p:spPr>
          <a:xfrm>
            <a:off x="9660412" y="2391381"/>
            <a:ext cx="21225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44332-B266-ABCF-DDF6-398F45B8B6EC}"/>
              </a:ext>
            </a:extLst>
          </p:cNvPr>
          <p:cNvSpPr txBox="1"/>
          <p:nvPr/>
        </p:nvSpPr>
        <p:spPr>
          <a:xfrm>
            <a:off x="8035887" y="3933421"/>
            <a:ext cx="180882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C49C5-D58D-1EE9-3904-40997E0684E7}"/>
              </a:ext>
            </a:extLst>
          </p:cNvPr>
          <p:cNvSpPr txBox="1"/>
          <p:nvPr/>
        </p:nvSpPr>
        <p:spPr>
          <a:xfrm>
            <a:off x="8566622" y="4309472"/>
            <a:ext cx="212250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endParaRPr lang="en-GB">
              <a:solidFill>
                <a:schemeClr val="tx2"/>
              </a:solidFill>
              <a:cs typeface="Calibri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52F55-BB27-930D-E726-DE1E02E4DDCE}"/>
              </a:ext>
            </a:extLst>
          </p:cNvPr>
          <p:cNvSpPr txBox="1"/>
          <p:nvPr/>
        </p:nvSpPr>
        <p:spPr>
          <a:xfrm>
            <a:off x="9368206" y="5466250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611BF-1294-20F3-AF0E-39DE148EC6FF}"/>
              </a:ext>
            </a:extLst>
          </p:cNvPr>
          <p:cNvSpPr txBox="1"/>
          <p:nvPr/>
        </p:nvSpPr>
        <p:spPr>
          <a:xfrm>
            <a:off x="9348413" y="6238146"/>
            <a:ext cx="212250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endParaRPr lang="en-GB">
              <a:solidFill>
                <a:schemeClr val="tx2"/>
              </a:solidFill>
              <a:cs typeface="Calibri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8537A-FD6F-1482-9FAA-E70759893603}"/>
              </a:ext>
            </a:extLst>
          </p:cNvPr>
          <p:cNvSpPr txBox="1"/>
          <p:nvPr/>
        </p:nvSpPr>
        <p:spPr>
          <a:xfrm>
            <a:off x="209791" y="1790769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90AC5-38A7-A905-9325-0CF9042B50B9}"/>
              </a:ext>
            </a:extLst>
          </p:cNvPr>
          <p:cNvSpPr txBox="1"/>
          <p:nvPr/>
        </p:nvSpPr>
        <p:spPr>
          <a:xfrm>
            <a:off x="209790" y="3218793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95957"/>
                </a:solidFill>
              </a:rPr>
              <a:t>Here are some example roles and careers linked to</a:t>
            </a:r>
            <a:br>
              <a:rPr lang="en-GB" sz="2400" b="1">
                <a:solidFill>
                  <a:srgbClr val="595957"/>
                </a:solidFill>
                <a:ea typeface="Calibri"/>
                <a:cs typeface="Calibri"/>
              </a:rPr>
            </a:br>
            <a:br>
              <a:rPr lang="en-GB" sz="2400" b="1">
                <a:solidFill>
                  <a:srgbClr val="595957"/>
                </a:solidFill>
                <a:ea typeface="Calibri"/>
                <a:cs typeface="Calibri"/>
              </a:rPr>
            </a:br>
            <a:r>
              <a:rPr lang="en-GB" sz="2000" b="1" u="sng">
                <a:solidFill>
                  <a:schemeClr val="tx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Religious Studies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981587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595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10" y="3658482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ea typeface="Calibri" panose="020F0502020204030204"/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208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43702" y="3652423"/>
            <a:ext cx="3123951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ea typeface="Calibri" panose="020F0502020204030204"/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Charity Fundraiser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Religious Leader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Development Worker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Archivist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Civil Service Administrator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Solicitor</a:t>
            </a:r>
            <a:endParaRPr lang="en-GB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  <a:endParaRPr lang="en-GB" sz="1200" b="1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9AC8A308-3E1A-B26C-8751-1A904076B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65570"/>
          <a:stretch/>
        </p:blipFill>
        <p:spPr>
          <a:xfrm>
            <a:off x="0" y="4347739"/>
            <a:ext cx="12630912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79049-4F17-4D64-978D-4C862B6C874B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0b7998e6-b82a-4691-8b94-178a4ba284ea"/>
    <ds:schemaRef ds:uri="http://schemas.openxmlformats.org/package/2006/metadata/core-properties"/>
    <ds:schemaRef ds:uri="http://www.w3.org/XML/1998/namespace"/>
    <ds:schemaRef ds:uri="http://purl.org/dc/dcmitype/"/>
    <ds:schemaRef ds:uri="75ca23ed-fdba-4544-8426-dc162b381dbf"/>
    <ds:schemaRef ds:uri="http://schemas.microsoft.com/office/2006/metadata/properties"/>
    <ds:schemaRef ds:uri="http://purl.org/dc/elements/1.1/"/>
    <ds:schemaRef ds:uri="a6d796ba-87e0-471c-81e6-24e32029e591"/>
    <ds:schemaRef ds:uri="537c5f05-cdad-425f-aad0-0d3c32d95df6"/>
  </ds:schemaRefs>
</ds:datastoreItem>
</file>

<file path=customXml/itemProps3.xml><?xml version="1.0" encoding="utf-8"?>
<ds:datastoreItem xmlns:ds="http://schemas.openxmlformats.org/officeDocument/2006/customXml" ds:itemID="{9F5B5676-69ED-4D1F-89C4-7CE25092C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591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No breakout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24</cp:revision>
  <dcterms:created xsi:type="dcterms:W3CDTF">2022-04-04T12:54:06Z</dcterms:created>
  <dcterms:modified xsi:type="dcterms:W3CDTF">2025-03-27T12:57:46Z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