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7"/>
    <a:srgbClr val="525E93"/>
    <a:srgbClr val="12ADDB"/>
    <a:srgbClr val="EC6E28"/>
    <a:srgbClr val="F7B232"/>
    <a:srgbClr val="00A8A6"/>
    <a:srgbClr val="E8B462"/>
    <a:srgbClr val="006A94"/>
    <a:srgbClr val="91C155"/>
    <a:srgbClr val="D7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73" autoAdjust="0"/>
  </p:normalViewPr>
  <p:slideViewPr>
    <p:cSldViewPr snapToGrid="0">
      <p:cViewPr>
        <p:scale>
          <a:sx n="80" d="100"/>
          <a:sy n="80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1" y="224799"/>
            <a:ext cx="3129842" cy="1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1GIyOMoFpk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2hk96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kn3m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7thd6f" TargetMode="External"/><Relationship Id="rId11" Type="http://schemas.openxmlformats.org/officeDocument/2006/relationships/hyperlink" Target="https://www.stem.org.uk/resources/elibrary/resource/28123/career-clips-energy-efficiency-and-architecture" TargetMode="External"/><Relationship Id="rId5" Type="http://schemas.openxmlformats.org/officeDocument/2006/relationships/hyperlink" Target="https://www.bbc.co.uk/bitesize/articles/zv8bqp3" TargetMode="External"/><Relationship Id="rId10" Type="http://schemas.openxmlformats.org/officeDocument/2006/relationships/hyperlink" Target="https://www.bbc.co.uk/bitesize/articles/znmr6v4" TargetMode="External"/><Relationship Id="rId4" Type="http://schemas.openxmlformats.org/officeDocument/2006/relationships/hyperlink" Target="https://www.bbc.co.uk/bitesize/tags/zn7h8xs/jobs-that-use-design-and-technology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38y9q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bbc.co.uk/bitesize/articles/z6xgmfr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bbc.co.uk/bitesize/articles/zfs9nrd" TargetMode="External"/><Relationship Id="rId4" Type="http://schemas.openxmlformats.org/officeDocument/2006/relationships/hyperlink" Target="https://www.bbc.co.uk/bitesize/articles/zm2rvk7" TargetMode="External"/><Relationship Id="rId9" Type="http://schemas.openxmlformats.org/officeDocument/2006/relationships/hyperlink" Target="https://www.bbc.co.uk/bitesize/articles/zhmsm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mputer-games-develop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archite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ad-technician" TargetMode="External"/><Relationship Id="rId5" Type="http://schemas.openxmlformats.org/officeDocument/2006/relationships/hyperlink" Target="https://nationalcareers.service.gov.uk/job-profiles/commercial-energy-assessor" TargetMode="External"/><Relationship Id="rId10" Type="http://schemas.openxmlformats.org/officeDocument/2006/relationships/hyperlink" Target="https://nationalcareers.service.gov.uk/job-profiles/motor-mechanic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civil-engine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18875" y="5125243"/>
            <a:ext cx="6765826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595957"/>
                </a:solidFill>
              </a:rPr>
              <a:t>Where can studying Design Technology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Design Technology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95957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87747" y="1728197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Design Technology matters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Design Technology?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87748" y="3106817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Have you ever considered where studying Design Technology can take you? </a:t>
            </a:r>
            <a:endParaRPr lang="en-GB" sz="2500"/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Design Technology 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  <a:p>
            <a:pPr algn="ctr"/>
            <a:endParaRPr lang="en-GB" sz="900" b="1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Technology - Why it's important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- DT Association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83515" y="18827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83514" y="3223634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br>
              <a:rPr lang="en-GB" sz="2500" b="1">
                <a:cs typeface="Calibri"/>
              </a:rPr>
            </a:br>
            <a:br>
              <a:rPr lang="en-GB" sz="2500" b="1"/>
            </a:br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Technology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Energy Assessor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611041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Architect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81081" y="5652339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6956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CAD</a:t>
            </a:r>
            <a:r>
              <a:rPr lang="en-GB" sz="2400">
                <a:solidFill>
                  <a:srgbClr val="595957"/>
                </a:solidFill>
                <a:cs typeface="Calibri"/>
              </a:rPr>
              <a:t> Technician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00564" y="361915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174421" y="2339132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8158421" y="603454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1AEBB1-F184-C449-05C9-0E2009145517}"/>
              </a:ext>
            </a:extLst>
          </p:cNvPr>
          <p:cNvSpPr/>
          <p:nvPr/>
        </p:nvSpPr>
        <p:spPr>
          <a:xfrm>
            <a:off x="8334413" y="1973897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88430BD-8FF1-795B-1FA9-A4532493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/>
          <a:stretch/>
        </p:blipFill>
        <p:spPr>
          <a:xfrm>
            <a:off x="4833651" y="-1"/>
            <a:ext cx="2755943" cy="1945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112F47-5B76-6724-DBE0-AB6CA49F6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>
          <a:xfrm>
            <a:off x="3558950" y="4581187"/>
            <a:ext cx="2755943" cy="2276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  <a:cs typeface="Calibri"/>
              </a:rPr>
              <a:t>Video Games Designer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Motor Mechanic</a:t>
            </a:r>
            <a:endParaRPr lang="en-GB" sz="2400">
              <a:solidFill>
                <a:srgbClr val="595957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00318" y="3182315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Civil Engineer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36603" y="3642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642" y="308054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14081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51476" y="247449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404773" y="546117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4355E-CF24-A65E-C486-5D9BC10BDA8A}"/>
              </a:ext>
            </a:extLst>
          </p:cNvPr>
          <p:cNvSpPr txBox="1"/>
          <p:nvPr/>
        </p:nvSpPr>
        <p:spPr>
          <a:xfrm>
            <a:off x="8316745" y="4013998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BA213-35FA-AA89-A12F-FCB8C7770E81}"/>
              </a:ext>
            </a:extLst>
          </p:cNvPr>
          <p:cNvSpPr txBox="1"/>
          <p:nvPr/>
        </p:nvSpPr>
        <p:spPr>
          <a:xfrm>
            <a:off x="9405316" y="589178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79E8F-2AFE-7D7A-7737-05A388E19DBF}"/>
              </a:ext>
            </a:extLst>
          </p:cNvPr>
          <p:cNvSpPr txBox="1"/>
          <p:nvPr/>
        </p:nvSpPr>
        <p:spPr>
          <a:xfrm>
            <a:off x="183515" y="18827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CB954-B747-6B57-99EC-9C185E8B1536}"/>
              </a:ext>
            </a:extLst>
          </p:cNvPr>
          <p:cNvSpPr txBox="1"/>
          <p:nvPr/>
        </p:nvSpPr>
        <p:spPr>
          <a:xfrm>
            <a:off x="183514" y="3323897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br>
              <a:rPr lang="en-GB" sz="2500" b="1">
                <a:cs typeface="Calibri"/>
              </a:rPr>
            </a:br>
            <a:br>
              <a:rPr lang="en-GB" sz="2500" b="1"/>
            </a:br>
            <a:r>
              <a:rPr lang="en-GB" sz="2000" b="1" u="sng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Technology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47110" y="3580902"/>
            <a:ext cx="3728047" cy="27432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95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  <a:solidFill>
            <a:srgbClr val="595957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91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44690" y="3733649"/>
            <a:ext cx="3123951" cy="2154436"/>
          </a:xfrm>
          <a:prstGeom prst="rect">
            <a:avLst/>
          </a:prstGeom>
          <a:solidFill>
            <a:srgbClr val="00A8A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Assessor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 Technician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games Designer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Engineer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Motor Mechanic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37AFAB49-4CBB-3610-1BD4-07EB872719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7C7FB71F-F7C9-4C36-A9F6-7D60F1F11D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573</Words>
  <Application>Microsoft Office PowerPoint</Application>
  <PresentationFormat>Widescreen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9</cp:revision>
  <dcterms:created xsi:type="dcterms:W3CDTF">2022-04-04T12:54:06Z</dcterms:created>
  <dcterms:modified xsi:type="dcterms:W3CDTF">2025-03-27T12:40:36Z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