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F65"/>
    <a:srgbClr val="E5362A"/>
    <a:srgbClr val="36AA54"/>
    <a:srgbClr val="F7B232"/>
    <a:srgbClr val="006A94"/>
    <a:srgbClr val="595957"/>
    <a:srgbClr val="E8B462"/>
    <a:srgbClr val="525E93"/>
    <a:srgbClr val="91C155"/>
    <a:srgbClr val="D7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E1279-7022-4F48-B0D7-24D4D13FBAB5}" v="1" dt="2022-10-28T12:42:41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24" y="234226"/>
            <a:ext cx="3080996" cy="11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79IpQZTexj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f4snrd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mdfhb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4dm92p" TargetMode="External"/><Relationship Id="rId11" Type="http://schemas.openxmlformats.org/officeDocument/2006/relationships/hyperlink" Target="https://www.bbc.co.uk/bitesize/articles/zvfq8xs" TargetMode="External"/><Relationship Id="rId5" Type="http://schemas.openxmlformats.org/officeDocument/2006/relationships/hyperlink" Target="https://www.craftscouncil.org.uk/learning/craft-careers/how-become-fashion-designer" TargetMode="External"/><Relationship Id="rId10" Type="http://schemas.openxmlformats.org/officeDocument/2006/relationships/hyperlink" Target="https://www.ukft.org/skills-and-training/job-profiles/fashion/garment-technologist/" TargetMode="External"/><Relationship Id="rId4" Type="http://schemas.openxmlformats.org/officeDocument/2006/relationships/hyperlink" Target="https://www.bbc.co.uk/bitesize/tags/zkjnwty/jobs-that-use-art-and-design/1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f4snrd" TargetMode="External"/><Relationship Id="rId13" Type="http://schemas.openxmlformats.org/officeDocument/2006/relationships/hyperlink" Target="https://www.bbc.co.uk/bitesize/tags/zkjnwty/jobs-that-use-art-and-design/1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f4fhb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ukft.org/skills-and-training/job-profiles/leather/leather-technician/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getintotheatre.org/blog/what-does-a-theatre-costume-designer" TargetMode="External"/><Relationship Id="rId4" Type="http://schemas.openxmlformats.org/officeDocument/2006/relationships/hyperlink" Target="https://icould.com/stories/connor-m/" TargetMode="External"/><Relationship Id="rId9" Type="http://schemas.openxmlformats.org/officeDocument/2006/relationships/hyperlink" Target="https://discovercreative.careers/shared-job-profiles/marketing-manage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stume-design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retail-buy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garment-technologist" TargetMode="External"/><Relationship Id="rId5" Type="http://schemas.openxmlformats.org/officeDocument/2006/relationships/hyperlink" Target="https://nationalcareers.service.gov.uk/job-profiles/fashion-designer" TargetMode="External"/><Relationship Id="rId10" Type="http://schemas.openxmlformats.org/officeDocument/2006/relationships/hyperlink" Target="https://nationalcareers.service.gov.uk/job-profiles/marketing-executive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textile-operat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57620" y="5060667"/>
            <a:ext cx="6507521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C5F65"/>
                </a:solidFill>
              </a:rPr>
              <a:t>Where can studying Textiles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Textiles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C5F65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-3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754028"/>
            <a:ext cx="39363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Textiles 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Textiles?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13579" y="3261801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C5F65"/>
                </a:solidFill>
              </a:rPr>
              <a:t>Have you ever considered where studying Textiles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Textiles an 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What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can you do with a Textile Design degree?</a:t>
            </a:r>
            <a:endParaRPr lang="en-GB" sz="1100" b="1">
              <a:solidFill>
                <a:schemeClr val="tx2"/>
              </a:solidFill>
              <a:ea typeface="+mn-lt"/>
              <a:cs typeface="+mn-lt"/>
              <a:hlinkClick r:id="rId4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Birmingham City university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96653" y="1751355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96652" y="3179379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C5F65"/>
                </a:solidFill>
              </a:rPr>
              <a:t>Here are some example roles and careers linked to</a:t>
            </a:r>
            <a:br>
              <a:rPr lang="en-GB" sz="2400" b="1">
                <a:solidFill>
                  <a:srgbClr val="EC5F65"/>
                </a:solidFill>
                <a:cs typeface="Calibri"/>
              </a:rPr>
            </a:br>
            <a:br>
              <a:rPr lang="en-GB" sz="2400" b="1">
                <a:solidFill>
                  <a:srgbClr val="EC5F65"/>
                </a:solidFill>
                <a:cs typeface="Calibri"/>
              </a:rPr>
            </a:br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Textiles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Designer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36128" y="1376579"/>
            <a:ext cx="247728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Craftscouncil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Retail Buyer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626438" y="5643965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b="16737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6406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240" y="3176778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Garment Technologist</a:t>
            </a:r>
            <a:endParaRPr lang="en-GB">
              <a:solidFill>
                <a:srgbClr val="595957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736850" y="402737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UKft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36850" y="439834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E9A860-B4E5-78C1-F2A9-0C8874FAF129}"/>
              </a:ext>
            </a:extLst>
          </p:cNvPr>
          <p:cNvSpPr/>
          <p:nvPr/>
        </p:nvSpPr>
        <p:spPr>
          <a:xfrm>
            <a:off x="8201126" y="175309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73D34-9268-437C-0FA8-43F9595CEA88}"/>
              </a:ext>
            </a:extLst>
          </p:cNvPr>
          <p:cNvSpPr/>
          <p:nvPr/>
        </p:nvSpPr>
        <p:spPr>
          <a:xfrm>
            <a:off x="8845895" y="211651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AF25403-6A85-9C9D-9E74-CDE9D9629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0"/>
          <a:stretch/>
        </p:blipFill>
        <p:spPr>
          <a:xfrm>
            <a:off x="4854172" y="-1"/>
            <a:ext cx="2735422" cy="19457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9FE208-4447-7720-B74F-9F3C32381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821" y="4591032"/>
            <a:ext cx="2735422" cy="25689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  <a:cs typeface="Calibri"/>
              </a:rPr>
              <a:t>Costume Designer </a:t>
            </a:r>
            <a:endParaRPr lang="en-GB">
              <a:solidFill>
                <a:srgbClr val="EC5F65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78833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Marketing Executive</a:t>
            </a:r>
            <a:endParaRPr lang="en-GB" sz="2400">
              <a:solidFill>
                <a:srgbClr val="EC5F65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Textiles Operative</a:t>
            </a:r>
            <a:endParaRPr lang="en-US">
              <a:solidFill>
                <a:srgbClr val="EC5F6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b="12582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69619" y="210256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73790" y="5822079"/>
            <a:ext cx="27562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Discovercreative case study</a:t>
            </a:r>
            <a:endParaRPr lang="en-US">
              <a:solidFill>
                <a:schemeClr val="tx2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F264B-0C36-C815-A5DC-B32949A892F6}"/>
              </a:ext>
            </a:extLst>
          </p:cNvPr>
          <p:cNvSpPr/>
          <p:nvPr/>
        </p:nvSpPr>
        <p:spPr>
          <a:xfrm>
            <a:off x="9346172" y="2419089"/>
            <a:ext cx="261244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Getintotheatre case study</a:t>
            </a:r>
            <a:endParaRPr lang="en-GB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B9109-EF44-875D-E929-78E3F3E54E43}"/>
              </a:ext>
            </a:extLst>
          </p:cNvPr>
          <p:cNvSpPr txBox="1"/>
          <p:nvPr/>
        </p:nvSpPr>
        <p:spPr>
          <a:xfrm>
            <a:off x="8148854" y="3763208"/>
            <a:ext cx="162647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UKft case study</a:t>
            </a:r>
            <a:endParaRPr lang="en-US">
              <a:solidFill>
                <a:schemeClr val="tx2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077BF-4C86-D0AB-4D32-E22BF3A6FA98}"/>
              </a:ext>
            </a:extLst>
          </p:cNvPr>
          <p:cNvSpPr/>
          <p:nvPr/>
        </p:nvSpPr>
        <p:spPr>
          <a:xfrm>
            <a:off x="9373789" y="5458663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8588B-49A9-4D7B-5EC4-DEF8E441EF8E}"/>
              </a:ext>
            </a:extLst>
          </p:cNvPr>
          <p:cNvSpPr txBox="1"/>
          <p:nvPr/>
        </p:nvSpPr>
        <p:spPr>
          <a:xfrm>
            <a:off x="196653" y="1751355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74D50-DCA6-BD07-8C8E-62D248807734}"/>
              </a:ext>
            </a:extLst>
          </p:cNvPr>
          <p:cNvSpPr txBox="1"/>
          <p:nvPr/>
        </p:nvSpPr>
        <p:spPr>
          <a:xfrm>
            <a:off x="196652" y="3179379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C5F65"/>
                </a:solidFill>
              </a:rPr>
              <a:t>Here are some example roles and careers linked to</a:t>
            </a:r>
            <a:br>
              <a:rPr lang="en-GB" sz="2400" b="1">
                <a:solidFill>
                  <a:srgbClr val="EC5F65"/>
                </a:solidFill>
                <a:cs typeface="Calibri"/>
              </a:rPr>
            </a:br>
            <a:br>
              <a:rPr lang="en-GB" sz="2400" b="1">
                <a:solidFill>
                  <a:srgbClr val="EC5F65"/>
                </a:solidFill>
                <a:cs typeface="Calibri"/>
              </a:rPr>
            </a:br>
            <a:r>
              <a:rPr lang="en-GB" sz="2000" b="1" u="sng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Textiles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C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15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85871" y="3657558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Fashion Designer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Garment Technologist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Retail Buyer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Costume Designer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Textiles Operative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Executive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BC3B4C76-D5FC-355B-D1CA-A244CE90B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SharedWithUsers xmlns="75ca23ed-fdba-4544-8426-dc162b381dbf">
      <UserInfo>
        <DisplayName/>
        <AccountId xsi:nil="true"/>
        <AccountType/>
      </UserInfo>
    </SharedWithUsers>
    <MediaLengthInSeconds xmlns="537c5f05-cdad-425f-aad0-0d3c32d95df6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A41F3D-A60B-45FE-BE71-C4BFCDC03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568</Words>
  <Application>Microsoft Office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4</cp:revision>
  <dcterms:created xsi:type="dcterms:W3CDTF">2022-04-04T12:54:06Z</dcterms:created>
  <dcterms:modified xsi:type="dcterms:W3CDTF">2025-03-27T13:00:20Z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0x01010035240089F4EC45469A28A09DB9281528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Order">
    <vt:r8>56948800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