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F28"/>
    <a:srgbClr val="C90F50"/>
    <a:srgbClr val="006A94"/>
    <a:srgbClr val="E5362A"/>
    <a:srgbClr val="E95F3F"/>
    <a:srgbClr val="EC5F65"/>
    <a:srgbClr val="525E93"/>
    <a:srgbClr val="91C155"/>
    <a:srgbClr val="D7EAEA"/>
    <a:srgbClr val="EE8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89A6E-FF6B-4F5D-A61D-FD1B1C313B8F}" v="3" dt="2022-10-28T12:17:24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8" y="207391"/>
            <a:ext cx="3220048" cy="12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C963-mAfDaM&amp;list=PLVEWa7uIDT75rM12oW1tbfStwQsSv52-N&amp;index=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b9nd6f" TargetMode="External"/><Relationship Id="rId13" Type="http://schemas.openxmlformats.org/officeDocument/2006/relationships/hyperlink" Target="https://www.bbc.co.uk/bitesize/tags/zhj692p/jobs-that-use-computing-and-ict/1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fmbmfr" TargetMode="External"/><Relationship Id="rId12" Type="http://schemas.openxmlformats.org/officeDocument/2006/relationships/hyperlink" Target="https://www.bbc.co.uk/bitesize/articles/zk32gw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hyperlink" Target="https://www.bbc.co.uk/bitesize/articles/zjvf2sg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icould.com/stories/ethical-hacker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bbc.co.uk/bitesize/articles/zm2rvk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b38y9q" TargetMode="External"/><Relationship Id="rId13" Type="http://schemas.openxmlformats.org/officeDocument/2006/relationships/hyperlink" Target="https://www.bbc.co.uk/bitesize/articles/zf3vpg8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v68cqt" TargetMode="External"/><Relationship Id="rId12" Type="http://schemas.openxmlformats.org/officeDocument/2006/relationships/hyperlink" Target="https://www.bbc.co.uk/bitesize/articles/zmpmgw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tags/zhj692p/jobs-that-use-computing-and-ict/1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myyhbk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hgn92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vlogg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web-develop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ux-designer" TargetMode="External"/><Relationship Id="rId5" Type="http://schemas.openxmlformats.org/officeDocument/2006/relationships/hyperlink" Target="https://nationalcareers.service.gov.uk/job-profiles/cyber-intelligence-officer" TargetMode="External"/><Relationship Id="rId10" Type="http://schemas.openxmlformats.org/officeDocument/2006/relationships/hyperlink" Target="https://nationalcareers.service.gov.uk/job-profiles/manufacturing-systems-enginee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computer-games-develop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87350" y="5112328"/>
            <a:ext cx="7049012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006A94"/>
                </a:solidFill>
              </a:rPr>
              <a:t>Where can studying Computer Science/IT take you?</a:t>
            </a:r>
            <a:endParaRPr lang="en-GB" sz="2500" b="1">
              <a:solidFill>
                <a:srgbClr val="006A94"/>
              </a:solidFill>
              <a:cs typeface="Calibri"/>
            </a:endParaRP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name of subject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006A94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87747" y="1896096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Computer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Science/IT 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Computer Science/IT?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87748" y="3274716"/>
            <a:ext cx="4127139" cy="27238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Have you ever considered where studying Computer Science/IT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Today, we’ll be exploring some of </a:t>
            </a:r>
            <a:br>
              <a:rPr lang="en-GB"/>
            </a:br>
            <a:r>
              <a:rPr lang="en-GB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Computer Science/IT an 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will IT help me?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  - MYPATH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9304" y="303119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5ED0BE74-2F37-FB98-F6B0-0E39E527D356}"/>
              </a:ext>
            </a:extLst>
          </p:cNvPr>
          <p:cNvSpPr txBox="1"/>
          <p:nvPr/>
        </p:nvSpPr>
        <p:spPr>
          <a:xfrm>
            <a:off x="7638752" y="5170717"/>
            <a:ext cx="39595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  <a:cs typeface="Calibri"/>
              </a:rPr>
              <a:t>Software Developer/ Engineer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7A391-6F17-F2D4-1E56-9119149E42F2}"/>
              </a:ext>
            </a:extLst>
          </p:cNvPr>
          <p:cNvSpPr/>
          <p:nvPr/>
        </p:nvSpPr>
        <p:spPr>
          <a:xfrm>
            <a:off x="7638709" y="5576240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90C05DA-AC83-F66B-0B01-E8917F26F21A}"/>
              </a:ext>
            </a:extLst>
          </p:cNvPr>
          <p:cNvSpPr txBox="1"/>
          <p:nvPr/>
        </p:nvSpPr>
        <p:spPr>
          <a:xfrm>
            <a:off x="9538047" y="3155100"/>
            <a:ext cx="34267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UX/User </a:t>
            </a:r>
            <a:r>
              <a:rPr lang="en-GB" sz="2200">
                <a:solidFill>
                  <a:srgbClr val="006A94"/>
                </a:solidFill>
              </a:rPr>
              <a:t>Experience Designer</a:t>
            </a:r>
            <a:endParaRPr lang="en-US" sz="2200"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FE372ED-EEDA-43C4-F62C-149E185F9CB3}"/>
              </a:ext>
            </a:extLst>
          </p:cNvPr>
          <p:cNvSpPr txBox="1"/>
          <p:nvPr/>
        </p:nvSpPr>
        <p:spPr>
          <a:xfrm>
            <a:off x="8512498" y="6016396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A221FC87-1DA4-DBA9-EFEB-4486CB97F23F}"/>
              </a:ext>
            </a:extLst>
          </p:cNvPr>
          <p:cNvSpPr txBox="1"/>
          <p:nvPr/>
        </p:nvSpPr>
        <p:spPr>
          <a:xfrm>
            <a:off x="9535181" y="3983442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E07F1BEE-D807-B36F-6C06-92DEBBFDBA37}"/>
              </a:ext>
            </a:extLst>
          </p:cNvPr>
          <p:cNvSpPr txBox="1"/>
          <p:nvPr/>
        </p:nvSpPr>
        <p:spPr>
          <a:xfrm>
            <a:off x="8833340" y="1841152"/>
            <a:ext cx="18088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02CF02D-CBF8-43A9-841F-7190A05BB2B2}"/>
              </a:ext>
            </a:extLst>
          </p:cNvPr>
          <p:cNvSpPr txBox="1"/>
          <p:nvPr/>
        </p:nvSpPr>
        <p:spPr>
          <a:xfrm>
            <a:off x="7634709" y="1063645"/>
            <a:ext cx="420316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>
                <a:solidFill>
                  <a:srgbClr val="006A94"/>
                </a:solidFill>
                <a:cs typeface="Calibri"/>
              </a:rPr>
              <a:t>Cyber Security Intelligence Officer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9D6B1A-2D56-2668-56F8-A73C435EA101}"/>
              </a:ext>
            </a:extLst>
          </p:cNvPr>
          <p:cNvSpPr/>
          <p:nvPr/>
        </p:nvSpPr>
        <p:spPr>
          <a:xfrm>
            <a:off x="7636976" y="1476639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BAAA8-35BA-3F07-A2BE-C4C82D2835A3}"/>
              </a:ext>
            </a:extLst>
          </p:cNvPr>
          <p:cNvSpPr/>
          <p:nvPr/>
        </p:nvSpPr>
        <p:spPr>
          <a:xfrm>
            <a:off x="9333156" y="6408424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CCB2E-3658-377E-3EB6-483FFCAA2D0E}"/>
              </a:ext>
            </a:extLst>
          </p:cNvPr>
          <p:cNvSpPr txBox="1"/>
          <p:nvPr/>
        </p:nvSpPr>
        <p:spPr>
          <a:xfrm>
            <a:off x="157239" y="1895872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C40E7-1862-A1DA-E4AD-1C83DCB2BD03}"/>
              </a:ext>
            </a:extLst>
          </p:cNvPr>
          <p:cNvSpPr txBox="1"/>
          <p:nvPr/>
        </p:nvSpPr>
        <p:spPr>
          <a:xfrm>
            <a:off x="157238" y="3335721"/>
            <a:ext cx="312318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Here are some example roles and careers linked to</a:t>
            </a:r>
            <a:r>
              <a:rPr lang="en-GB" sz="2500" b="1">
                <a:solidFill>
                  <a:srgbClr val="525E93"/>
                </a:solidFill>
              </a:rPr>
              <a:t> </a:t>
            </a:r>
            <a:r>
              <a:rPr lang="en-GB" sz="2500" b="1" u="sng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Computing and IT</a:t>
            </a:r>
            <a:endParaRPr lang="en-GB" sz="25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C17F09-674D-D505-FA68-8BB5E3A29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1"/>
          <a:stretch/>
        </p:blipFill>
        <p:spPr>
          <a:xfrm>
            <a:off x="3525501" y="4560769"/>
            <a:ext cx="2799431" cy="2297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C562F3-4BF5-2CB1-E82E-7B12822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7"/>
          <a:stretch/>
        </p:blipFill>
        <p:spPr>
          <a:xfrm>
            <a:off x="4810240" y="0"/>
            <a:ext cx="2799431" cy="19500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57239" y="1895872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4489" y="1200139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406" y="2840865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4663C8A-39B5-3B3A-C66A-BC1D5453B3AF}"/>
              </a:ext>
            </a:extLst>
          </p:cNvPr>
          <p:cNvSpPr txBox="1"/>
          <p:nvPr/>
        </p:nvSpPr>
        <p:spPr>
          <a:xfrm>
            <a:off x="9350639" y="5029266"/>
            <a:ext cx="350997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Systems Analyst/ </a:t>
            </a:r>
            <a:endParaRPr lang="en-US">
              <a:solidFill>
                <a:srgbClr val="05A8A7"/>
              </a:solidFill>
            </a:endParaRPr>
          </a:p>
          <a:p>
            <a:r>
              <a:rPr lang="en-GB" sz="2400">
                <a:solidFill>
                  <a:srgbClr val="006A94"/>
                </a:solidFill>
              </a:rPr>
              <a:t>Engineer</a:t>
            </a:r>
            <a:endParaRPr lang="en-US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385EE0-EF97-CFFC-0B39-7C0630C6ABB9}"/>
              </a:ext>
            </a:extLst>
          </p:cNvPr>
          <p:cNvSpPr/>
          <p:nvPr/>
        </p:nvSpPr>
        <p:spPr>
          <a:xfrm>
            <a:off x="9350009" y="5803378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1A789-1E99-6D08-C4F0-88E950B2E319}"/>
              </a:ext>
            </a:extLst>
          </p:cNvPr>
          <p:cNvSpPr/>
          <p:nvPr/>
        </p:nvSpPr>
        <p:spPr>
          <a:xfrm>
            <a:off x="8561248" y="384485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8"/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  <a:hlinkClick r:id="rId8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647370F-CEA3-3EAB-63F5-F89B95B2FA27}"/>
              </a:ext>
            </a:extLst>
          </p:cNvPr>
          <p:cNvSpPr txBox="1"/>
          <p:nvPr/>
        </p:nvSpPr>
        <p:spPr>
          <a:xfrm>
            <a:off x="7310506" y="2952799"/>
            <a:ext cx="39525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Computer Games Developer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1CFAB-853C-0945-7D11-AF817290E1D7}"/>
              </a:ext>
            </a:extLst>
          </p:cNvPr>
          <p:cNvSpPr/>
          <p:nvPr/>
        </p:nvSpPr>
        <p:spPr>
          <a:xfrm>
            <a:off x="7314325" y="3407340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1D283D6-8C44-F034-A7E8-043A11AE5EC4}"/>
              </a:ext>
            </a:extLst>
          </p:cNvPr>
          <p:cNvSpPr txBox="1"/>
          <p:nvPr/>
        </p:nvSpPr>
        <p:spPr>
          <a:xfrm>
            <a:off x="9294171" y="1311334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Youtuber/Vlogger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95103-6D2A-4CFE-5C85-5A5ABFA83F8A}"/>
              </a:ext>
            </a:extLst>
          </p:cNvPr>
          <p:cNvSpPr/>
          <p:nvPr/>
        </p:nvSpPr>
        <p:spPr>
          <a:xfrm>
            <a:off x="9351321" y="1730784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1A438-93E3-3932-C5F4-771E24FC8361}"/>
              </a:ext>
            </a:extLst>
          </p:cNvPr>
          <p:cNvSpPr txBox="1"/>
          <p:nvPr/>
        </p:nvSpPr>
        <p:spPr>
          <a:xfrm>
            <a:off x="157238" y="3335721"/>
            <a:ext cx="312318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Here are some example roles and careers linked to</a:t>
            </a:r>
            <a:r>
              <a:rPr lang="en-GB" sz="2500" b="1">
                <a:solidFill>
                  <a:srgbClr val="525E93"/>
                </a:solidFill>
              </a:rPr>
              <a:t> </a:t>
            </a:r>
            <a:r>
              <a:rPr lang="en-GB" sz="2500" b="1" u="sng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Computing and IT</a:t>
            </a:r>
            <a:endParaRPr lang="en-GB" sz="2500" b="1" u="sng">
              <a:solidFill>
                <a:schemeClr val="tx2"/>
              </a:solidFill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F9D36-8A9B-08E8-05A5-875C0B22AB3A}"/>
              </a:ext>
            </a:extLst>
          </p:cNvPr>
          <p:cNvSpPr/>
          <p:nvPr/>
        </p:nvSpPr>
        <p:spPr>
          <a:xfrm>
            <a:off x="9779945" y="2130834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3FD3EB-C2E4-8BF5-FE12-98444A990E6D}"/>
              </a:ext>
            </a:extLst>
          </p:cNvPr>
          <p:cNvSpPr/>
          <p:nvPr/>
        </p:nvSpPr>
        <p:spPr>
          <a:xfrm>
            <a:off x="9780448" y="4206805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02841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00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521213" y="3621759"/>
            <a:ext cx="3232309" cy="2708434"/>
          </a:xfrm>
          <a:prstGeom prst="rect">
            <a:avLst/>
          </a:prstGeom>
          <a:solidFill>
            <a:srgbClr val="006A9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763" y="2417085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89606" y="3733649"/>
            <a:ext cx="3404687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 Security Intelligence Officer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 User Experience Designer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Software/Web Developer</a:t>
            </a:r>
            <a:endParaRPr lang="en-GB">
              <a:solidFill>
                <a:schemeClr val="bg2"/>
              </a:solidFill>
              <a:cs typeface="Calibri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Youtuber/Vlogger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Games Developer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 Analyst/Engineer</a:t>
            </a:r>
            <a:endParaRPr lang="en-GB">
              <a:solidFill>
                <a:schemeClr val="bg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64CE8E96-6B0B-5531-544E-62F4AD9FD2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3192" b="65570"/>
          <a:stretch/>
        </p:blipFill>
        <p:spPr>
          <a:xfrm>
            <a:off x="0" y="4347739"/>
            <a:ext cx="12192000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SharedWithUsers xmlns="75ca23ed-fdba-4544-8426-dc162b381dbf">
      <UserInfo>
        <DisplayName/>
        <AccountId xsi:nil="true"/>
        <AccountType/>
      </UserInfo>
    </SharedWithUsers>
    <MediaLengthInSeconds xmlns="537c5f05-cdad-425f-aad0-0d3c32d95df6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9EF29-8599-4518-81C4-2774A2D99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606</Words>
  <Application>Microsoft Office PowerPoint</Application>
  <PresentationFormat>Widescreen</PresentationFormat>
  <Paragraphs>93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10</cp:revision>
  <dcterms:created xsi:type="dcterms:W3CDTF">2022-04-04T12:54:06Z</dcterms:created>
  <dcterms:modified xsi:type="dcterms:W3CDTF">2025-03-27T12:38:47Z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0x01010035240089F4EC45469A28A09DB9281528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Order">
    <vt:lpwstr>56949000.0000000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