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155"/>
    <a:srgbClr val="D7EAEA"/>
    <a:srgbClr val="E95F3F"/>
    <a:srgbClr val="EC5F65"/>
    <a:srgbClr val="EE856C"/>
    <a:srgbClr val="F4B2A2"/>
    <a:srgbClr val="F0927C"/>
    <a:srgbClr val="73BEBE"/>
    <a:srgbClr val="00A8A6"/>
    <a:srgbClr val="AA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" y="361232"/>
            <a:ext cx="2565015" cy="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vKjkx6Pzaj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12" Type="http://schemas.openxmlformats.org/officeDocument/2006/relationships/hyperlink" Target="https://www.bbc.co.uk/bitesize/articles/zbccvk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ngpxyc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bbc.co.uk/bitesize/articles/zhf7qp3" TargetMode="External"/><Relationship Id="rId10" Type="http://schemas.openxmlformats.org/officeDocument/2006/relationships/hyperlink" Target="https://www.bbc.co.uk/bitesize/articles/z769hbk" TargetMode="External"/><Relationship Id="rId4" Type="http://schemas.openxmlformats.org/officeDocument/2006/relationships/hyperlink" Target="https://www.bbc.co.uk/bitesize/tags/zkjnwty/jobs-that-use-art-and-design/1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articles/z48kgw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mdfhbk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bbc.co.uk/bitesize/articles/zkhb6v4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bbc.co.uk/bitesize/tags/zkjnwty/jobs-that-use-art-and-design/1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illustrator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nationalcareers.service.gov.uk/job-profiles/web-content-edi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graphic-designer" TargetMode="External"/><Relationship Id="rId11" Type="http://schemas.openxmlformats.org/officeDocument/2006/relationships/hyperlink" Target="https://nationalcareers.service.gov.uk/job-profiles/photographer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nationalcareers.service.gov.uk/job-profiles/advertising-art-director" TargetMode="External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hyperlink" Target="https://nationalcareers.service.gov.uk/job-profiles/jewellery-designer-mak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8182" y="5112328"/>
            <a:ext cx="5937728" cy="1342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ED6E4F"/>
                </a:solidFill>
              </a:rPr>
              <a:t>Where can studying Art &amp; Design take you?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A8A6"/>
                </a:solidFill>
              </a:rPr>
              <a:t>Highlighting the relevance of Art &amp; design to future careers and opportunities</a:t>
            </a:r>
            <a:endParaRPr lang="en-GB" sz="1800" dirty="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" y="4714593"/>
            <a:ext cx="4776787" cy="1741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75AC0-E530-8C93-4CA6-0C48E546D0F2}"/>
              </a:ext>
            </a:extLst>
          </p:cNvPr>
          <p:cNvSpPr/>
          <p:nvPr/>
        </p:nvSpPr>
        <p:spPr>
          <a:xfrm>
            <a:off x="0" y="0"/>
            <a:ext cx="12192000" cy="4386760"/>
          </a:xfrm>
          <a:prstGeom prst="rect">
            <a:avLst/>
          </a:prstGeom>
          <a:solidFill>
            <a:srgbClr val="E95F3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433137" y="1909011"/>
            <a:ext cx="46614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Art &amp; </a:t>
            </a:r>
            <a:br>
              <a:rPr lang="en-US" sz="3600" b="1" dirty="0">
                <a:solidFill>
                  <a:schemeClr val="bg1"/>
                </a:solidFill>
                <a:cs typeface="Calibri"/>
              </a:rPr>
            </a:br>
            <a:r>
              <a:rPr lang="en-US" sz="3600" b="1" dirty="0">
                <a:solidFill>
                  <a:schemeClr val="bg1"/>
                </a:solidFill>
              </a:rPr>
              <a:t>Design matters</a:t>
            </a:r>
            <a:endParaRPr lang="en-US" sz="3600" b="1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Art &amp; Design?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433138" y="3298660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D6E4F"/>
                </a:solidFill>
              </a:rPr>
              <a:t>Have you ever considered where studying Art &amp; Design can take you? </a:t>
            </a:r>
            <a:endParaRPr lang="en-GB" sz="2400" b="1" dirty="0">
              <a:solidFill>
                <a:srgbClr val="ED6E4F"/>
              </a:solidFill>
            </a:endParaRPr>
          </a:p>
          <a:p>
            <a:endParaRPr lang="en-GB" sz="2000" dirty="0">
              <a:solidFill>
                <a:schemeClr val="accent2"/>
              </a:solidFill>
              <a:cs typeface="Calibri"/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Art &amp; Design an important subject?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Study Art? | TateShots - YouTube</a:t>
            </a:r>
            <a:endParaRPr lang="en-GB" sz="1100" b="1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23" y="2216150"/>
            <a:ext cx="27051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33136" y="1766942"/>
            <a:ext cx="299586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3135" y="3270417"/>
            <a:ext cx="2646933" cy="1923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D6E4F"/>
                </a:solidFill>
              </a:rPr>
              <a:t>Here are some example roles and careers linked to</a:t>
            </a:r>
            <a:endParaRPr lang="en-GB" sz="2000" b="1" dirty="0">
              <a:solidFill>
                <a:srgbClr val="ED6E4F"/>
              </a:solidFill>
              <a:highlight>
                <a:srgbClr val="FFFF00"/>
              </a:highlight>
            </a:endParaRPr>
          </a:p>
          <a:p>
            <a:endParaRPr lang="en-GB" sz="2400" b="1">
              <a:solidFill>
                <a:srgbClr val="ED6E4F"/>
              </a:solidFill>
            </a:endParaRPr>
          </a:p>
          <a:p>
            <a:r>
              <a:rPr lang="en-GB" sz="2000" b="1" dirty="0">
                <a:solidFill>
                  <a:srgbClr val="ED6E4F"/>
                </a:solidFill>
              </a:rPr>
              <a:t> </a:t>
            </a:r>
            <a:r>
              <a:rPr lang="en-GB" sz="2000" b="1" dirty="0">
                <a:solidFill>
                  <a:srgbClr val="ED6E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&amp; Design</a:t>
            </a:r>
            <a:endParaRPr lang="en-GB" sz="2000" b="1" dirty="0">
              <a:solidFill>
                <a:srgbClr val="ED6E4F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Graphic Designer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696549" y="1270147"/>
            <a:ext cx="191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5"/>
              </a:rPr>
              <a:t>BBC Bitesize Video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72639" y="5383051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Digital Content Producer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50047" y="5871485"/>
            <a:ext cx="264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6"/>
              </a:rPr>
              <a:t>BBC Bitesize case study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7" name="Picture 6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 descr="Me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5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Illustrator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696745" y="3619178"/>
            <a:ext cx="198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0"/>
              </a:rPr>
              <a:t>BBC Bitesize Profile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9" y="5288204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7" y="3091352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9" y="707997"/>
            <a:ext cx="787400" cy="67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C67F40-554D-6F47-0806-891E3585E7BF}"/>
              </a:ext>
            </a:extLst>
          </p:cNvPr>
          <p:cNvSpPr/>
          <p:nvPr/>
        </p:nvSpPr>
        <p:spPr>
          <a:xfrm>
            <a:off x="7696549" y="1684186"/>
            <a:ext cx="198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2"/>
              </a:rPr>
              <a:t>BBC Bitesize Profile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4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33136" y="1805688"/>
            <a:ext cx="299586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3136" y="3214748"/>
            <a:ext cx="24849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D6E4F"/>
                </a:solidFill>
              </a:rPr>
              <a:t>Here are some example roles and careers linked to </a:t>
            </a:r>
            <a:endParaRPr lang="en-GB" sz="2400" b="1" dirty="0">
              <a:solidFill>
                <a:srgbClr val="ED6E4F"/>
              </a:solidFill>
              <a:highlight>
                <a:srgbClr val="FFFF00"/>
              </a:highlight>
              <a:cs typeface="Calibri" panose="020F0502020204030204"/>
            </a:endParaRPr>
          </a:p>
          <a:p>
            <a:endParaRPr lang="en-GB" sz="2400" b="1">
              <a:solidFill>
                <a:srgbClr val="ED6E4F"/>
              </a:solidFill>
            </a:endParaRPr>
          </a:p>
          <a:p>
            <a:r>
              <a:rPr lang="en-GB" sz="2000" b="1" dirty="0">
                <a:solidFill>
                  <a:srgbClr val="ED6E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&amp; Design</a:t>
            </a:r>
            <a:endParaRPr lang="en-GB" sz="2000" b="1" dirty="0">
              <a:solidFill>
                <a:srgbClr val="ED6E4F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  <a:cs typeface="Calibri"/>
              </a:rPr>
              <a:t>Jewellery Designer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526434" y="4982951"/>
            <a:ext cx="2495255" cy="45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Art Director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Photographer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98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5"/>
              </a:rPr>
              <a:t>BBC Bitesize Profile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21995" y="2091311"/>
            <a:ext cx="198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6"/>
              </a:rPr>
              <a:t>BBC Bitesize Profile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540845" y="5379533"/>
            <a:ext cx="191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7"/>
              </a:rPr>
              <a:t>BBC Bitesize Video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1" name="Picture 10" descr="A group of wome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95" y="1550296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5" y="2880971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34" y="4887255"/>
            <a:ext cx="787400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9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b="603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 descr="A person taking a picture with a camera&#10;&#10;Description automatically generated with medium confidence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450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924358-A43B-4C4F-B9B1-805D31A69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11" y="4522628"/>
            <a:ext cx="2705100" cy="2425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9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308218" y="1572460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  <a:endParaRPr lang="en-US" sz="36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358185" y="2268440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20" y="2434393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53871" y="3733649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Research Ideas:</a:t>
            </a:r>
          </a:p>
          <a:p>
            <a:endParaRPr lang="en-GB" sz="800">
              <a:solidFill>
                <a:schemeClr val="tx2"/>
              </a:solidFill>
              <a:cs typeface="Calibri"/>
            </a:endParaRPr>
          </a:p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 Designer </a:t>
            </a:r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Content Producer </a:t>
            </a:r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Illustrator </a:t>
            </a:r>
            <a:endParaRPr lang="en-GB">
              <a:solidFill>
                <a:schemeClr val="tx2"/>
              </a:solidFill>
            </a:endParaRPr>
          </a:p>
          <a:p>
            <a:r>
              <a:rPr lang="en-GB">
                <a:solidFill>
                  <a:srgbClr val="05A8A7"/>
                </a:solidFill>
                <a:hlinkClick r:id="rId9"/>
              </a:rPr>
              <a:t>Jewellery</a:t>
            </a:r>
            <a:r>
              <a:rPr lang="en-GB">
                <a:ea typeface="+mn-lt"/>
                <a:cs typeface="+mn-lt"/>
                <a:hlinkClick r:id="rId9"/>
              </a:rPr>
              <a:t> Designer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 Director </a:t>
            </a:r>
            <a:endParaRPr lang="en-GB">
              <a:solidFill>
                <a:schemeClr val="tx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ea typeface="+mn-lt"/>
                <a:cs typeface="+mn-lt"/>
                <a:hlinkClick r:id="rId11"/>
              </a:rPr>
              <a:t>Photographer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 dirty="0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24A5CB7A-4B75-3360-F1D0-7235AD834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C64F5332-0D9A-5E44-B672-09423EC8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5728" b="66646"/>
          <a:stretch/>
        </p:blipFill>
        <p:spPr>
          <a:xfrm>
            <a:off x="-1" y="4347739"/>
            <a:ext cx="12192001" cy="2510262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7" y="2324271"/>
            <a:ext cx="4776787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784339-A2F4-4B57-B054-F517C86A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553</Words>
  <Application>Microsoft Office PowerPoint</Application>
  <PresentationFormat>Widescreen</PresentationFormat>
  <Paragraphs>89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122</cp:revision>
  <dcterms:created xsi:type="dcterms:W3CDTF">2022-04-04T12:54:06Z</dcterms:created>
  <dcterms:modified xsi:type="dcterms:W3CDTF">2025-03-27T12:32:49Z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0x01010035240089F4EC45469A28A09DB9281528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