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ags/tag12.xml" ContentType="application/vnd.openxmlformats-officedocument.presentationml.tags+xml"/>
  <Override PartName="/ppt/notesSlides/notesSlide4.xml" ContentType="application/vnd.openxmlformats-officedocument.presentationml.notesSlide+xml"/>
  <Override PartName="/ppt/tags/tag13.xml" ContentType="application/vnd.openxmlformats-officedocument.presentationml.tags+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sldIdLst>
    <p:sldId id="297" r:id="rId5"/>
    <p:sldId id="405" r:id="rId6"/>
    <p:sldId id="360" r:id="rId7"/>
    <p:sldId id="406" r:id="rId8"/>
    <p:sldId id="315" r:id="rId9"/>
    <p:sldId id="358" r:id="rId10"/>
    <p:sldId id="359" r:id="rId11"/>
    <p:sldId id="377" r:id="rId12"/>
    <p:sldId id="362" r:id="rId13"/>
    <p:sldId id="363" r:id="rId14"/>
    <p:sldId id="378" r:id="rId15"/>
    <p:sldId id="403" r:id="rId16"/>
    <p:sldId id="313" r:id="rId17"/>
    <p:sldId id="388" r:id="rId18"/>
    <p:sldId id="407" r:id="rId19"/>
    <p:sldId id="322" r:id="rId20"/>
    <p:sldId id="323" r:id="rId21"/>
    <p:sldId id="325" r:id="rId22"/>
  </p:sldIdLst>
  <p:sldSz cx="9144000" cy="5143500" type="screen16x9"/>
  <p:notesSz cx="6797675" cy="9926638"/>
  <p:custDataLst>
    <p:tags r:id="rId24"/>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ie Ashforth-Shaw" initials="KA" lastIdx="1" clrIdx="0">
    <p:extLst>
      <p:ext uri="{19B8F6BF-5375-455C-9EA6-DF929625EA0E}">
        <p15:presenceInfo xmlns:p15="http://schemas.microsoft.com/office/powerpoint/2012/main" userId="S::K.Shaw@ucas.ac.uk::f322d673-2e7a-4d1a-bbd3-78eb2c199c38" providerId="AD"/>
      </p:ext>
    </p:extLst>
  </p:cmAuthor>
  <p:cmAuthor id="2" name="Samantha Sykes" initials="SS" lastIdx="8" clrIdx="1">
    <p:extLst>
      <p:ext uri="{19B8F6BF-5375-455C-9EA6-DF929625EA0E}">
        <p15:presenceInfo xmlns:p15="http://schemas.microsoft.com/office/powerpoint/2012/main" userId="S::s.sykes@ucas.ac.uk::90c81e61-1625-4134-9dba-bbafe25093fa" providerId="AD"/>
      </p:ext>
    </p:extLst>
  </p:cmAuthor>
  <p:cmAuthor id="3" name="Callie Hawkins" initials="CH" lastIdx="16" clrIdx="2">
    <p:extLst>
      <p:ext uri="{19B8F6BF-5375-455C-9EA6-DF929625EA0E}">
        <p15:presenceInfo xmlns:p15="http://schemas.microsoft.com/office/powerpoint/2012/main" userId="S::C.Hawkins@ucas.ac.uk::868b9dd9-2d15-4c78-b82a-ae33240229b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F6451"/>
    <a:srgbClr val="1E2834"/>
    <a:srgbClr val="836CD8"/>
    <a:srgbClr val="FBC651"/>
    <a:srgbClr val="5DB88D"/>
    <a:srgbClr val="3BC0C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1EE842-D552-0554-9600-7109C9B58AA8}" v="29" dt="2026-03-10T15:15:27.336"/>
    <p1510:client id="{7149A7CA-BFC1-9BD7-4F59-4E36C3E3EF6E}" v="1" dt="2026-03-10T15:22:54.645"/>
    <p1510:client id="{99E7FA3F-E06C-C767-202E-14DE715C82BC}" v="44" dt="2026-03-10T15:11:37.526"/>
    <p1510:client id="{C7810414-A60B-A8A0-280C-063239CC769B}" v="11" dt="2026-03-11T22:30:24.2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82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gs" Target="tags/tag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ouise Purbrick" userId="f8ea349a-a0fb-46e1-8430-e81ca22245ce" providerId="ADAL" clId="{1F673E75-972B-479C-9727-3AA853EDA5CE}"/>
    <pc:docChg chg="modSld sldOrd">
      <pc:chgData name="Louise Purbrick" userId="f8ea349a-a0fb-46e1-8430-e81ca22245ce" providerId="ADAL" clId="{1F673E75-972B-479C-9727-3AA853EDA5CE}" dt="2026-03-10T15:20:11.579" v="5" actId="1076"/>
      <pc:docMkLst>
        <pc:docMk/>
      </pc:docMkLst>
      <pc:sldChg chg="modSp mod ord">
        <pc:chgData name="Louise Purbrick" userId="f8ea349a-a0fb-46e1-8430-e81ca22245ce" providerId="ADAL" clId="{1F673E75-972B-479C-9727-3AA853EDA5CE}" dt="2026-03-10T15:13:41.794" v="2"/>
        <pc:sldMkLst>
          <pc:docMk/>
          <pc:sldMk cId="397325958" sldId="313"/>
        </pc:sldMkLst>
        <pc:spChg chg="mod">
          <ac:chgData name="Louise Purbrick" userId="f8ea349a-a0fb-46e1-8430-e81ca22245ce" providerId="ADAL" clId="{1F673E75-972B-479C-9727-3AA853EDA5CE}" dt="2026-03-10T15:13:31.864" v="0" actId="1076"/>
          <ac:spMkLst>
            <pc:docMk/>
            <pc:sldMk cId="397325958" sldId="313"/>
            <ac:spMk id="4" creationId="{E06DE8E5-8D3D-D399-088B-44F2C0A6C647}"/>
          </ac:spMkLst>
        </pc:spChg>
      </pc:sldChg>
      <pc:sldChg chg="modSp mod">
        <pc:chgData name="Louise Purbrick" userId="f8ea349a-a0fb-46e1-8430-e81ca22245ce" providerId="ADAL" clId="{1F673E75-972B-479C-9727-3AA853EDA5CE}" dt="2026-03-10T15:20:11.579" v="5" actId="1076"/>
        <pc:sldMkLst>
          <pc:docMk/>
          <pc:sldMk cId="4062023337" sldId="322"/>
        </pc:sldMkLst>
        <pc:spChg chg="mod">
          <ac:chgData name="Louise Purbrick" userId="f8ea349a-a0fb-46e1-8430-e81ca22245ce" providerId="ADAL" clId="{1F673E75-972B-479C-9727-3AA853EDA5CE}" dt="2026-03-10T15:20:11.579" v="5" actId="1076"/>
          <ac:spMkLst>
            <pc:docMk/>
            <pc:sldMk cId="4062023337" sldId="322"/>
            <ac:spMk id="4" creationId="{D3A134BF-B692-929C-74E2-281A477227AE}"/>
          </ac:spMkLst>
        </pc:spChg>
      </pc:sldChg>
    </pc:docChg>
  </pc:docChgLst>
  <pc:docChgLst>
    <pc:chgData name="Kim Brewer" userId="S::kbr@blackfen.bexley.sch.uk::15d37262-fbe4-4abf-bc5b-3840d046130b" providerId="AD" clId="Web-{7149A7CA-BFC1-9BD7-4F59-4E36C3E3EF6E}"/>
    <pc:docChg chg="delSld">
      <pc:chgData name="Kim Brewer" userId="S::kbr@blackfen.bexley.sch.uk::15d37262-fbe4-4abf-bc5b-3840d046130b" providerId="AD" clId="Web-{7149A7CA-BFC1-9BD7-4F59-4E36C3E3EF6E}" dt="2026-03-10T15:22:54.645" v="0"/>
      <pc:docMkLst>
        <pc:docMk/>
      </pc:docMkLst>
      <pc:sldChg chg="del">
        <pc:chgData name="Kim Brewer" userId="S::kbr@blackfen.bexley.sch.uk::15d37262-fbe4-4abf-bc5b-3840d046130b" providerId="AD" clId="Web-{7149A7CA-BFC1-9BD7-4F59-4E36C3E3EF6E}" dt="2026-03-10T15:22:54.645" v="0"/>
        <pc:sldMkLst>
          <pc:docMk/>
          <pc:sldMk cId="1290804359" sldId="408"/>
        </pc:sldMkLst>
      </pc:sldChg>
    </pc:docChg>
  </pc:docChgLst>
  <pc:docChgLst>
    <pc:chgData name="Kim Brewer" userId="S::kbr@blackfen.bexley.sch.uk::15d37262-fbe4-4abf-bc5b-3840d046130b" providerId="AD" clId="Web-{2C1EE842-D552-0554-9600-7109C9B58AA8}"/>
    <pc:docChg chg="addSld modSld">
      <pc:chgData name="Kim Brewer" userId="S::kbr@blackfen.bexley.sch.uk::15d37262-fbe4-4abf-bc5b-3840d046130b" providerId="AD" clId="Web-{2C1EE842-D552-0554-9600-7109C9B58AA8}" dt="2026-03-10T15:15:27.336" v="29"/>
      <pc:docMkLst>
        <pc:docMk/>
      </pc:docMkLst>
      <pc:sldChg chg="modSp">
        <pc:chgData name="Kim Brewer" userId="S::kbr@blackfen.bexley.sch.uk::15d37262-fbe4-4abf-bc5b-3840d046130b" providerId="AD" clId="Web-{2C1EE842-D552-0554-9600-7109C9B58AA8}" dt="2026-03-10T15:14:48.397" v="28" actId="20577"/>
        <pc:sldMkLst>
          <pc:docMk/>
          <pc:sldMk cId="2939224905" sldId="388"/>
        </pc:sldMkLst>
        <pc:spChg chg="mod">
          <ac:chgData name="Kim Brewer" userId="S::kbr@blackfen.bexley.sch.uk::15d37262-fbe4-4abf-bc5b-3840d046130b" providerId="AD" clId="Web-{2C1EE842-D552-0554-9600-7109C9B58AA8}" dt="2026-03-10T15:14:48.397" v="28" actId="20577"/>
          <ac:spMkLst>
            <pc:docMk/>
            <pc:sldMk cId="2939224905" sldId="388"/>
            <ac:spMk id="6" creationId="{BA821A65-22D8-43B6-9E59-AA22D01E73F9}"/>
          </ac:spMkLst>
        </pc:spChg>
      </pc:sldChg>
      <pc:sldChg chg="new">
        <pc:chgData name="Kim Brewer" userId="S::kbr@blackfen.bexley.sch.uk::15d37262-fbe4-4abf-bc5b-3840d046130b" providerId="AD" clId="Web-{2C1EE842-D552-0554-9600-7109C9B58AA8}" dt="2026-03-10T15:15:27.336" v="29"/>
        <pc:sldMkLst>
          <pc:docMk/>
          <pc:sldMk cId="1290804359" sldId="408"/>
        </pc:sldMkLst>
      </pc:sldChg>
    </pc:docChg>
  </pc:docChgLst>
  <pc:docChgLst>
    <pc:chgData name="Kim Brewer" userId="S::kbr@blackfen.bexley.sch.uk::15d37262-fbe4-4abf-bc5b-3840d046130b" providerId="AD" clId="Web-{99E7FA3F-E06C-C767-202E-14DE715C82BC}"/>
    <pc:docChg chg="modSld">
      <pc:chgData name="Kim Brewer" userId="S::kbr@blackfen.bexley.sch.uk::15d37262-fbe4-4abf-bc5b-3840d046130b" providerId="AD" clId="Web-{99E7FA3F-E06C-C767-202E-14DE715C82BC}" dt="2026-03-10T15:11:37.526" v="43" actId="20577"/>
      <pc:docMkLst>
        <pc:docMk/>
      </pc:docMkLst>
      <pc:sldChg chg="modSp">
        <pc:chgData name="Kim Brewer" userId="S::kbr@blackfen.bexley.sch.uk::15d37262-fbe4-4abf-bc5b-3840d046130b" providerId="AD" clId="Web-{99E7FA3F-E06C-C767-202E-14DE715C82BC}" dt="2026-03-10T15:11:37.526" v="43" actId="20577"/>
        <pc:sldMkLst>
          <pc:docMk/>
          <pc:sldMk cId="566851675" sldId="403"/>
        </pc:sldMkLst>
        <pc:spChg chg="mod">
          <ac:chgData name="Kim Brewer" userId="S::kbr@blackfen.bexley.sch.uk::15d37262-fbe4-4abf-bc5b-3840d046130b" providerId="AD" clId="Web-{99E7FA3F-E06C-C767-202E-14DE715C82BC}" dt="2026-03-10T15:11:37.526" v="43" actId="20577"/>
          <ac:spMkLst>
            <pc:docMk/>
            <pc:sldMk cId="566851675" sldId="403"/>
            <ac:spMk id="23" creationId="{4AD60AC7-C7FE-4D01-AACB-2BDE17187952}"/>
          </ac:spMkLst>
        </pc:spChg>
      </pc:sldChg>
    </pc:docChg>
  </pc:docChgLst>
  <pc:docChgLst>
    <pc:chgData name="Kim Brewer" userId="S::kbr@blackfen.bexley.sch.uk::15d37262-fbe4-4abf-bc5b-3840d046130b" providerId="AD" clId="Web-{C7810414-A60B-A8A0-280C-063239CC769B}"/>
    <pc:docChg chg="modSld">
      <pc:chgData name="Kim Brewer" userId="S::kbr@blackfen.bexley.sch.uk::15d37262-fbe4-4abf-bc5b-3840d046130b" providerId="AD" clId="Web-{C7810414-A60B-A8A0-280C-063239CC769B}" dt="2026-03-11T22:30:24.217" v="10" actId="20577"/>
      <pc:docMkLst>
        <pc:docMk/>
      </pc:docMkLst>
      <pc:sldChg chg="modSp">
        <pc:chgData name="Kim Brewer" userId="S::kbr@blackfen.bexley.sch.uk::15d37262-fbe4-4abf-bc5b-3840d046130b" providerId="AD" clId="Web-{C7810414-A60B-A8A0-280C-063239CC769B}" dt="2026-03-11T22:30:24.217" v="10" actId="20577"/>
        <pc:sldMkLst>
          <pc:docMk/>
          <pc:sldMk cId="566851675" sldId="403"/>
        </pc:sldMkLst>
        <pc:spChg chg="mod">
          <ac:chgData name="Kim Brewer" userId="S::kbr@blackfen.bexley.sch.uk::15d37262-fbe4-4abf-bc5b-3840d046130b" providerId="AD" clId="Web-{C7810414-A60B-A8A0-280C-063239CC769B}" dt="2026-03-11T22:30:24.217" v="10" actId="20577"/>
          <ac:spMkLst>
            <pc:docMk/>
            <pc:sldMk cId="566851675" sldId="403"/>
            <ac:spMk id="23" creationId="{4AD60AC7-C7FE-4D01-AACB-2BDE17187952}"/>
          </ac:spMkLst>
        </pc:sp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_rels/drawing1.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10" Type="http://schemas.openxmlformats.org/officeDocument/2006/relationships/image" Target="../media/image22.svg"/><Relationship Id="rId4" Type="http://schemas.openxmlformats.org/officeDocument/2006/relationships/image" Target="../media/image16.svg"/><Relationship Id="rId9" Type="http://schemas.openxmlformats.org/officeDocument/2006/relationships/image" Target="../media/image21.png"/></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75B750-D55E-4114-9467-4AEBB345FA12}" type="doc">
      <dgm:prSet loTypeId="urn:microsoft.com/office/officeart/2018/5/layout/IconLeafLabelList" loCatId="icon" qsTypeId="urn:microsoft.com/office/officeart/2005/8/quickstyle/simple4" qsCatId="simple" csTypeId="urn:microsoft.com/office/officeart/2005/8/colors/colorful5" csCatId="colorful" phldr="1"/>
      <dgm:spPr/>
      <dgm:t>
        <a:bodyPr/>
        <a:lstStyle/>
        <a:p>
          <a:endParaRPr lang="en-GB"/>
        </a:p>
      </dgm:t>
    </dgm:pt>
    <dgm:pt modelId="{D6EB5AB3-6861-42C2-9C3D-725A9FFE65A1}">
      <dgm:prSet phldrT="[Text]" custT="1"/>
      <dgm:spPr/>
      <dgm:t>
        <a:bodyPr/>
        <a:lstStyle/>
        <a:p>
          <a:pPr>
            <a:lnSpc>
              <a:spcPct val="100000"/>
            </a:lnSpc>
            <a:defRPr cap="all"/>
          </a:pPr>
          <a:r>
            <a:rPr lang="en-GB" sz="1800" b="0" cap="none">
              <a:latin typeface="+mj-lt"/>
            </a:rPr>
            <a:t>Higher education</a:t>
          </a:r>
          <a:endParaRPr lang="en-GB" sz="1800" b="0" i="0" u="none" strike="noStrike" cap="none" baseline="0" noProof="0" dirty="0">
            <a:latin typeface="+mj-lt"/>
            <a:cs typeface="Calibri Light"/>
          </a:endParaRPr>
        </a:p>
      </dgm:t>
    </dgm:pt>
    <dgm:pt modelId="{96BEFF7B-9E86-420F-98F0-A490FCC02507}" type="parTrans" cxnId="{79DF289B-813A-4188-9094-901D7589B083}">
      <dgm:prSet/>
      <dgm:spPr/>
      <dgm:t>
        <a:bodyPr/>
        <a:lstStyle/>
        <a:p>
          <a:endParaRPr lang="en-GB" sz="1800">
            <a:solidFill>
              <a:schemeClr val="tx1"/>
            </a:solidFill>
          </a:endParaRPr>
        </a:p>
      </dgm:t>
    </dgm:pt>
    <dgm:pt modelId="{6EBA6B0D-057A-409A-95C2-8E0F5D68886B}" type="sibTrans" cxnId="{79DF289B-813A-4188-9094-901D7589B083}">
      <dgm:prSet/>
      <dgm:spPr/>
      <dgm:t>
        <a:bodyPr/>
        <a:lstStyle/>
        <a:p>
          <a:endParaRPr lang="en-GB" sz="1800">
            <a:solidFill>
              <a:schemeClr val="tx1"/>
            </a:solidFill>
          </a:endParaRPr>
        </a:p>
      </dgm:t>
    </dgm:pt>
    <dgm:pt modelId="{91FECA44-96FD-4828-92EC-CEFB3630EECA}">
      <dgm:prSet phldrT="[Text]" custT="1"/>
      <dgm:spPr/>
      <dgm:t>
        <a:bodyPr/>
        <a:lstStyle/>
        <a:p>
          <a:pPr>
            <a:lnSpc>
              <a:spcPct val="100000"/>
            </a:lnSpc>
            <a:defRPr cap="all"/>
          </a:pPr>
          <a:r>
            <a:rPr lang="en-GB" sz="1750" b="0" cap="none">
              <a:latin typeface="+mj-lt"/>
            </a:rPr>
            <a:t>Apprenticeships</a:t>
          </a:r>
          <a:r>
            <a:rPr lang="en-GB" sz="1800" b="0" cap="none">
              <a:latin typeface="+mj-lt"/>
            </a:rPr>
            <a:t>/ traineeships</a:t>
          </a:r>
          <a:endParaRPr lang="en-GB" sz="1800" b="0" cap="none" dirty="0">
            <a:latin typeface="+mj-lt"/>
          </a:endParaRPr>
        </a:p>
      </dgm:t>
    </dgm:pt>
    <dgm:pt modelId="{0A58372A-66E5-4281-82E8-A83DE9DA3F0A}" type="parTrans" cxnId="{3BC97B06-3049-4490-8930-A7285EB1EAED}">
      <dgm:prSet/>
      <dgm:spPr/>
      <dgm:t>
        <a:bodyPr/>
        <a:lstStyle/>
        <a:p>
          <a:endParaRPr lang="en-GB" sz="1800">
            <a:solidFill>
              <a:schemeClr val="tx1"/>
            </a:solidFill>
          </a:endParaRPr>
        </a:p>
      </dgm:t>
    </dgm:pt>
    <dgm:pt modelId="{4AAE0BFC-9CC6-4F73-B6FE-06EA2F2AE349}" type="sibTrans" cxnId="{3BC97B06-3049-4490-8930-A7285EB1EAED}">
      <dgm:prSet/>
      <dgm:spPr/>
      <dgm:t>
        <a:bodyPr/>
        <a:lstStyle/>
        <a:p>
          <a:endParaRPr lang="en-GB" sz="1800">
            <a:solidFill>
              <a:schemeClr val="tx1"/>
            </a:solidFill>
          </a:endParaRPr>
        </a:p>
      </dgm:t>
    </dgm:pt>
    <dgm:pt modelId="{7CDA7D70-7423-43BE-B04D-A0527E396E1D}">
      <dgm:prSet phldrT="[Text]" custT="1"/>
      <dgm:spPr/>
      <dgm:t>
        <a:bodyPr/>
        <a:lstStyle/>
        <a:p>
          <a:pPr>
            <a:lnSpc>
              <a:spcPct val="100000"/>
            </a:lnSpc>
            <a:defRPr cap="all"/>
          </a:pPr>
          <a:r>
            <a:rPr lang="en-GB" sz="1800" b="0" cap="none">
              <a:latin typeface="+mj-lt"/>
            </a:rPr>
            <a:t>Studying abroad</a:t>
          </a:r>
          <a:endParaRPr lang="en-GB" sz="1800" b="0" cap="none" dirty="0">
            <a:latin typeface="+mj-lt"/>
          </a:endParaRPr>
        </a:p>
      </dgm:t>
    </dgm:pt>
    <dgm:pt modelId="{3B6764CE-0884-4DFE-B6FF-37329FBDC1B6}" type="parTrans" cxnId="{B04D4DAA-8C7F-400B-ACC4-1D5D58891DAA}">
      <dgm:prSet/>
      <dgm:spPr/>
      <dgm:t>
        <a:bodyPr/>
        <a:lstStyle/>
        <a:p>
          <a:endParaRPr lang="en-GB" sz="1800">
            <a:solidFill>
              <a:schemeClr val="tx1"/>
            </a:solidFill>
          </a:endParaRPr>
        </a:p>
      </dgm:t>
    </dgm:pt>
    <dgm:pt modelId="{5BCE30D9-03FC-4BB4-9F6C-5468D9D1D2AC}" type="sibTrans" cxnId="{B04D4DAA-8C7F-400B-ACC4-1D5D58891DAA}">
      <dgm:prSet/>
      <dgm:spPr/>
      <dgm:t>
        <a:bodyPr/>
        <a:lstStyle/>
        <a:p>
          <a:endParaRPr lang="en-GB" sz="1800">
            <a:solidFill>
              <a:schemeClr val="tx1"/>
            </a:solidFill>
          </a:endParaRPr>
        </a:p>
      </dgm:t>
    </dgm:pt>
    <dgm:pt modelId="{B52CBEBB-6F7A-4399-B0CD-B69663FEA157}">
      <dgm:prSet custT="1"/>
      <dgm:spPr/>
      <dgm:t>
        <a:bodyPr/>
        <a:lstStyle/>
        <a:p>
          <a:pPr>
            <a:lnSpc>
              <a:spcPct val="100000"/>
            </a:lnSpc>
            <a:defRPr cap="all"/>
          </a:pPr>
          <a:r>
            <a:rPr lang="en-GB" sz="1800" b="0" cap="none">
              <a:latin typeface="+mj-lt"/>
            </a:rPr>
            <a:t>Gap year</a:t>
          </a:r>
          <a:endParaRPr lang="en-GB" sz="1800" b="0" dirty="0">
            <a:latin typeface="+mj-lt"/>
          </a:endParaRPr>
        </a:p>
      </dgm:t>
    </dgm:pt>
    <dgm:pt modelId="{1423C269-B6AA-4469-9B18-CECE407521AA}" type="parTrans" cxnId="{0548A49C-CFC4-4D77-9B0B-9AC1CB06072C}">
      <dgm:prSet/>
      <dgm:spPr/>
      <dgm:t>
        <a:bodyPr/>
        <a:lstStyle/>
        <a:p>
          <a:endParaRPr lang="en-GB" sz="1800">
            <a:solidFill>
              <a:schemeClr val="tx1"/>
            </a:solidFill>
          </a:endParaRPr>
        </a:p>
      </dgm:t>
    </dgm:pt>
    <dgm:pt modelId="{947048E2-D6E0-4B7A-8215-C026B6085E53}" type="sibTrans" cxnId="{0548A49C-CFC4-4D77-9B0B-9AC1CB06072C}">
      <dgm:prSet/>
      <dgm:spPr/>
      <dgm:t>
        <a:bodyPr/>
        <a:lstStyle/>
        <a:p>
          <a:endParaRPr lang="en-GB" sz="1800">
            <a:solidFill>
              <a:schemeClr val="tx1"/>
            </a:solidFill>
          </a:endParaRPr>
        </a:p>
      </dgm:t>
    </dgm:pt>
    <dgm:pt modelId="{A5BA2B8B-5A4E-4C7E-B695-6432D82060E0}">
      <dgm:prSet custT="1"/>
      <dgm:spPr/>
      <dgm:t>
        <a:bodyPr/>
        <a:lstStyle/>
        <a:p>
          <a:pPr>
            <a:lnSpc>
              <a:spcPct val="100000"/>
            </a:lnSpc>
            <a:defRPr cap="all"/>
          </a:pPr>
          <a:r>
            <a:rPr lang="en-GB" sz="1800" b="0" cap="none">
              <a:latin typeface="+mj-lt"/>
            </a:rPr>
            <a:t>Getting a job</a:t>
          </a:r>
          <a:endParaRPr lang="en-GB" sz="1800" b="0" dirty="0">
            <a:latin typeface="+mj-lt"/>
          </a:endParaRPr>
        </a:p>
      </dgm:t>
    </dgm:pt>
    <dgm:pt modelId="{CD90B12D-F367-4B28-9000-5419EAC61B46}" type="parTrans" cxnId="{8AB85C90-A44F-4E9F-8BCF-C5F897D8E632}">
      <dgm:prSet/>
      <dgm:spPr/>
      <dgm:t>
        <a:bodyPr/>
        <a:lstStyle/>
        <a:p>
          <a:endParaRPr lang="en-GB" sz="1800">
            <a:solidFill>
              <a:schemeClr val="tx1"/>
            </a:solidFill>
          </a:endParaRPr>
        </a:p>
      </dgm:t>
    </dgm:pt>
    <dgm:pt modelId="{82FE9E00-1491-442D-8FAA-4C33F6ADBCFE}" type="sibTrans" cxnId="{8AB85C90-A44F-4E9F-8BCF-C5F897D8E632}">
      <dgm:prSet/>
      <dgm:spPr/>
      <dgm:t>
        <a:bodyPr/>
        <a:lstStyle/>
        <a:p>
          <a:endParaRPr lang="en-GB" sz="1800">
            <a:solidFill>
              <a:schemeClr val="tx1"/>
            </a:solidFill>
          </a:endParaRPr>
        </a:p>
      </dgm:t>
    </dgm:pt>
    <dgm:pt modelId="{FCF8012B-EB7A-464C-B8D9-19E42329FE36}" type="pres">
      <dgm:prSet presAssocID="{B675B750-D55E-4114-9467-4AEBB345FA12}" presName="root" presStyleCnt="0">
        <dgm:presLayoutVars>
          <dgm:dir/>
          <dgm:resizeHandles val="exact"/>
        </dgm:presLayoutVars>
      </dgm:prSet>
      <dgm:spPr/>
    </dgm:pt>
    <dgm:pt modelId="{4B832157-A5A9-4C61-A954-96B0E6906D30}" type="pres">
      <dgm:prSet presAssocID="{D6EB5AB3-6861-42C2-9C3D-725A9FFE65A1}" presName="compNode" presStyleCnt="0"/>
      <dgm:spPr/>
    </dgm:pt>
    <dgm:pt modelId="{147F0E0B-3389-4F1F-B6F3-CC8D315FD19C}" type="pres">
      <dgm:prSet presAssocID="{D6EB5AB3-6861-42C2-9C3D-725A9FFE65A1}" presName="iconBgRect" presStyleLbl="bgShp" presStyleIdx="0" presStyleCnt="5"/>
      <dgm:spPr>
        <a:prstGeom prst="round2DiagRect">
          <a:avLst>
            <a:gd name="adj1" fmla="val 29727"/>
            <a:gd name="adj2" fmla="val 0"/>
          </a:avLst>
        </a:prstGeom>
      </dgm:spPr>
    </dgm:pt>
    <dgm:pt modelId="{84CD5F33-D052-4F2A-B07F-E72982AD8215}" type="pres">
      <dgm:prSet presAssocID="{D6EB5AB3-6861-42C2-9C3D-725A9FFE65A1}" presName="iconRect" presStyleLbl="node1" presStyleIdx="0" presStyleCnt="5"/>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Graduation cap"/>
        </a:ext>
      </dgm:extLst>
    </dgm:pt>
    <dgm:pt modelId="{4A98969F-EC9F-4465-AE7C-F59B729B3CBD}" type="pres">
      <dgm:prSet presAssocID="{D6EB5AB3-6861-42C2-9C3D-725A9FFE65A1}" presName="spaceRect" presStyleCnt="0"/>
      <dgm:spPr/>
    </dgm:pt>
    <dgm:pt modelId="{A2C52252-5492-4D6A-8A72-0472BF3E030B}" type="pres">
      <dgm:prSet presAssocID="{D6EB5AB3-6861-42C2-9C3D-725A9FFE65A1}" presName="textRect" presStyleLbl="revTx" presStyleIdx="0" presStyleCnt="5">
        <dgm:presLayoutVars>
          <dgm:chMax val="1"/>
          <dgm:chPref val="1"/>
        </dgm:presLayoutVars>
      </dgm:prSet>
      <dgm:spPr/>
    </dgm:pt>
    <dgm:pt modelId="{C3E98D3E-5AFC-4311-A699-6C0D88AA8A41}" type="pres">
      <dgm:prSet presAssocID="{6EBA6B0D-057A-409A-95C2-8E0F5D68886B}" presName="sibTrans" presStyleCnt="0"/>
      <dgm:spPr/>
    </dgm:pt>
    <dgm:pt modelId="{7B7A0FC4-4766-48D3-B540-18438A9E16F3}" type="pres">
      <dgm:prSet presAssocID="{91FECA44-96FD-4828-92EC-CEFB3630EECA}" presName="compNode" presStyleCnt="0"/>
      <dgm:spPr/>
    </dgm:pt>
    <dgm:pt modelId="{F3D85CDB-6AD6-46B0-B8D7-B411D11E4636}" type="pres">
      <dgm:prSet presAssocID="{91FECA44-96FD-4828-92EC-CEFB3630EECA}" presName="iconBgRect" presStyleLbl="bgShp" presStyleIdx="1" presStyleCnt="5"/>
      <dgm:spPr>
        <a:prstGeom prst="round2DiagRect">
          <a:avLst>
            <a:gd name="adj1" fmla="val 29727"/>
            <a:gd name="adj2" fmla="val 0"/>
          </a:avLst>
        </a:prstGeom>
      </dgm:spPr>
    </dgm:pt>
    <dgm:pt modelId="{62AA9534-BC25-4B3F-B9BC-AA164445A2C5}" type="pres">
      <dgm:prSet presAssocID="{91FECA44-96FD-4828-92EC-CEFB3630EEC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Briefcase"/>
        </a:ext>
      </dgm:extLst>
    </dgm:pt>
    <dgm:pt modelId="{4B9BE623-9900-4A89-8075-0BBE75C54564}" type="pres">
      <dgm:prSet presAssocID="{91FECA44-96FD-4828-92EC-CEFB3630EECA}" presName="spaceRect" presStyleCnt="0"/>
      <dgm:spPr/>
    </dgm:pt>
    <dgm:pt modelId="{4D58AFDC-0778-4BDB-A08D-62A10077DD53}" type="pres">
      <dgm:prSet presAssocID="{91FECA44-96FD-4828-92EC-CEFB3630EECA}" presName="textRect" presStyleLbl="revTx" presStyleIdx="1" presStyleCnt="5" custScaleX="108945">
        <dgm:presLayoutVars>
          <dgm:chMax val="1"/>
          <dgm:chPref val="1"/>
        </dgm:presLayoutVars>
      </dgm:prSet>
      <dgm:spPr/>
    </dgm:pt>
    <dgm:pt modelId="{3DDF44EA-1213-4EDC-8A61-41A6D7317813}" type="pres">
      <dgm:prSet presAssocID="{4AAE0BFC-9CC6-4F73-B6FE-06EA2F2AE349}" presName="sibTrans" presStyleCnt="0"/>
      <dgm:spPr/>
    </dgm:pt>
    <dgm:pt modelId="{A526893A-3186-4159-A613-23551D097152}" type="pres">
      <dgm:prSet presAssocID="{7CDA7D70-7423-43BE-B04D-A0527E396E1D}" presName="compNode" presStyleCnt="0"/>
      <dgm:spPr/>
    </dgm:pt>
    <dgm:pt modelId="{1FDC76F1-2A12-499B-A052-2BF375205DC8}" type="pres">
      <dgm:prSet presAssocID="{7CDA7D70-7423-43BE-B04D-A0527E396E1D}" presName="iconBgRect" presStyleLbl="bgShp" presStyleIdx="2" presStyleCnt="5"/>
      <dgm:spPr>
        <a:prstGeom prst="round2DiagRect">
          <a:avLst>
            <a:gd name="adj1" fmla="val 29727"/>
            <a:gd name="adj2" fmla="val 0"/>
          </a:avLst>
        </a:prstGeom>
      </dgm:spPr>
    </dgm:pt>
    <dgm:pt modelId="{14F966E3-79AD-4D79-A9F6-4C206CD81EF2}" type="pres">
      <dgm:prSet presAssocID="{7CDA7D70-7423-43BE-B04D-A0527E396E1D}" presName="iconRect" presStyleLbl="node1" presStyleIdx="2" presStyleCnt="5" custAng="2189517"/>
      <dgm:spPr>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Airplane"/>
        </a:ext>
      </dgm:extLst>
    </dgm:pt>
    <dgm:pt modelId="{57ADF148-5360-4D8B-8A7D-572367AECA81}" type="pres">
      <dgm:prSet presAssocID="{7CDA7D70-7423-43BE-B04D-A0527E396E1D}" presName="spaceRect" presStyleCnt="0"/>
      <dgm:spPr/>
    </dgm:pt>
    <dgm:pt modelId="{10236270-E10F-4009-89A6-1703EE4C6AB1}" type="pres">
      <dgm:prSet presAssocID="{7CDA7D70-7423-43BE-B04D-A0527E396E1D}" presName="textRect" presStyleLbl="revTx" presStyleIdx="2" presStyleCnt="5">
        <dgm:presLayoutVars>
          <dgm:chMax val="1"/>
          <dgm:chPref val="1"/>
        </dgm:presLayoutVars>
      </dgm:prSet>
      <dgm:spPr/>
    </dgm:pt>
    <dgm:pt modelId="{052A9626-317A-4512-9E65-E3578AEB11A4}" type="pres">
      <dgm:prSet presAssocID="{5BCE30D9-03FC-4BB4-9F6C-5468D9D1D2AC}" presName="sibTrans" presStyleCnt="0"/>
      <dgm:spPr/>
    </dgm:pt>
    <dgm:pt modelId="{0F911E95-73B7-4866-A8D9-91AC3444CC60}" type="pres">
      <dgm:prSet presAssocID="{B52CBEBB-6F7A-4399-B0CD-B69663FEA157}" presName="compNode" presStyleCnt="0"/>
      <dgm:spPr/>
    </dgm:pt>
    <dgm:pt modelId="{85F07643-39BA-442D-AA96-CE8150BC8E35}" type="pres">
      <dgm:prSet presAssocID="{B52CBEBB-6F7A-4399-B0CD-B69663FEA157}" presName="iconBgRect" presStyleLbl="bgShp" presStyleIdx="3" presStyleCnt="5"/>
      <dgm:spPr>
        <a:prstGeom prst="round2DiagRect">
          <a:avLst>
            <a:gd name="adj1" fmla="val 29727"/>
            <a:gd name="adj2" fmla="val 0"/>
          </a:avLst>
        </a:prstGeom>
      </dgm:spPr>
    </dgm:pt>
    <dgm:pt modelId="{D7071DA3-9DF3-44F3-91BC-1B157B696D45}" type="pres">
      <dgm:prSet presAssocID="{B52CBEBB-6F7A-4399-B0CD-B69663FEA157}"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dgm:spPr>
      <dgm:extLst>
        <a:ext uri="{E40237B7-FDA0-4F09-8148-C483321AD2D9}">
          <dgm14:cNvPr xmlns:dgm14="http://schemas.microsoft.com/office/drawing/2010/diagram" id="0" name="" descr="Mountain scene"/>
        </a:ext>
      </dgm:extLst>
    </dgm:pt>
    <dgm:pt modelId="{C7C437B4-E165-40DD-A937-73DDF85C6473}" type="pres">
      <dgm:prSet presAssocID="{B52CBEBB-6F7A-4399-B0CD-B69663FEA157}" presName="spaceRect" presStyleCnt="0"/>
      <dgm:spPr/>
    </dgm:pt>
    <dgm:pt modelId="{114FC8B5-2BDE-4F8A-AED2-B2C221876442}" type="pres">
      <dgm:prSet presAssocID="{B52CBEBB-6F7A-4399-B0CD-B69663FEA157}" presName="textRect" presStyleLbl="revTx" presStyleIdx="3" presStyleCnt="5">
        <dgm:presLayoutVars>
          <dgm:chMax val="1"/>
          <dgm:chPref val="1"/>
        </dgm:presLayoutVars>
      </dgm:prSet>
      <dgm:spPr/>
    </dgm:pt>
    <dgm:pt modelId="{6BFBC277-CBCF-4E50-BD0C-D115E0D10135}" type="pres">
      <dgm:prSet presAssocID="{947048E2-D6E0-4B7A-8215-C026B6085E53}" presName="sibTrans" presStyleCnt="0"/>
      <dgm:spPr/>
    </dgm:pt>
    <dgm:pt modelId="{24703F72-EC02-473A-B057-FF67806B8386}" type="pres">
      <dgm:prSet presAssocID="{A5BA2B8B-5A4E-4C7E-B695-6432D82060E0}" presName="compNode" presStyleCnt="0"/>
      <dgm:spPr/>
    </dgm:pt>
    <dgm:pt modelId="{917E4EEE-F4B1-47A3-8845-BAE3FA8736FD}" type="pres">
      <dgm:prSet presAssocID="{A5BA2B8B-5A4E-4C7E-B695-6432D82060E0}" presName="iconBgRect" presStyleLbl="bgShp" presStyleIdx="4" presStyleCnt="5"/>
      <dgm:spPr>
        <a:prstGeom prst="round2DiagRect">
          <a:avLst>
            <a:gd name="adj1" fmla="val 29727"/>
            <a:gd name="adj2" fmla="val 0"/>
          </a:avLst>
        </a:prstGeom>
      </dgm:spPr>
    </dgm:pt>
    <dgm:pt modelId="{5DCC0D43-A32E-4D3C-ABFA-87375245EF6D}" type="pres">
      <dgm:prSet presAssocID="{A5BA2B8B-5A4E-4C7E-B695-6432D82060E0}"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dgm:spPr>
      <dgm:extLst>
        <a:ext uri="{E40237B7-FDA0-4F09-8148-C483321AD2D9}">
          <dgm14:cNvPr xmlns:dgm14="http://schemas.microsoft.com/office/drawing/2010/diagram" id="0" name="" descr="Money"/>
        </a:ext>
      </dgm:extLst>
    </dgm:pt>
    <dgm:pt modelId="{960E89E8-C115-4B2F-B3F2-7D7245B39F83}" type="pres">
      <dgm:prSet presAssocID="{A5BA2B8B-5A4E-4C7E-B695-6432D82060E0}" presName="spaceRect" presStyleCnt="0"/>
      <dgm:spPr/>
    </dgm:pt>
    <dgm:pt modelId="{D655ECA1-80E0-4BA0-AEE3-1825E4F54959}" type="pres">
      <dgm:prSet presAssocID="{A5BA2B8B-5A4E-4C7E-B695-6432D82060E0}" presName="textRect" presStyleLbl="revTx" presStyleIdx="4" presStyleCnt="5">
        <dgm:presLayoutVars>
          <dgm:chMax val="1"/>
          <dgm:chPref val="1"/>
        </dgm:presLayoutVars>
      </dgm:prSet>
      <dgm:spPr/>
    </dgm:pt>
  </dgm:ptLst>
  <dgm:cxnLst>
    <dgm:cxn modelId="{3BC97B06-3049-4490-8930-A7285EB1EAED}" srcId="{B675B750-D55E-4114-9467-4AEBB345FA12}" destId="{91FECA44-96FD-4828-92EC-CEFB3630EECA}" srcOrd="1" destOrd="0" parTransId="{0A58372A-66E5-4281-82E8-A83DE9DA3F0A}" sibTransId="{4AAE0BFC-9CC6-4F73-B6FE-06EA2F2AE349}"/>
    <dgm:cxn modelId="{A436D02F-CF13-4B6C-A8D0-90D5FBE75C48}" type="presOf" srcId="{91FECA44-96FD-4828-92EC-CEFB3630EECA}" destId="{4D58AFDC-0778-4BDB-A08D-62A10077DD53}" srcOrd="0" destOrd="0" presId="urn:microsoft.com/office/officeart/2018/5/layout/IconLeafLabelList"/>
    <dgm:cxn modelId="{EAFA9F43-2ECD-43A9-BF04-5362DA7563F3}" type="presOf" srcId="{B52CBEBB-6F7A-4399-B0CD-B69663FEA157}" destId="{114FC8B5-2BDE-4F8A-AED2-B2C221876442}" srcOrd="0" destOrd="0" presId="urn:microsoft.com/office/officeart/2018/5/layout/IconLeafLabelList"/>
    <dgm:cxn modelId="{CD5A2789-D44C-40F4-9F8C-939AD44FC01B}" type="presOf" srcId="{B675B750-D55E-4114-9467-4AEBB345FA12}" destId="{FCF8012B-EB7A-464C-B8D9-19E42329FE36}" srcOrd="0" destOrd="0" presId="urn:microsoft.com/office/officeart/2018/5/layout/IconLeafLabelList"/>
    <dgm:cxn modelId="{8AB85C90-A44F-4E9F-8BCF-C5F897D8E632}" srcId="{B675B750-D55E-4114-9467-4AEBB345FA12}" destId="{A5BA2B8B-5A4E-4C7E-B695-6432D82060E0}" srcOrd="4" destOrd="0" parTransId="{CD90B12D-F367-4B28-9000-5419EAC61B46}" sibTransId="{82FE9E00-1491-442D-8FAA-4C33F6ADBCFE}"/>
    <dgm:cxn modelId="{C7A0F097-5F15-484C-823E-609336514EE3}" type="presOf" srcId="{A5BA2B8B-5A4E-4C7E-B695-6432D82060E0}" destId="{D655ECA1-80E0-4BA0-AEE3-1825E4F54959}" srcOrd="0" destOrd="0" presId="urn:microsoft.com/office/officeart/2018/5/layout/IconLeafLabelList"/>
    <dgm:cxn modelId="{6D5D109B-A37F-4E10-9232-A19FF0661393}" type="presOf" srcId="{D6EB5AB3-6861-42C2-9C3D-725A9FFE65A1}" destId="{A2C52252-5492-4D6A-8A72-0472BF3E030B}" srcOrd="0" destOrd="0" presId="urn:microsoft.com/office/officeart/2018/5/layout/IconLeafLabelList"/>
    <dgm:cxn modelId="{79DF289B-813A-4188-9094-901D7589B083}" srcId="{B675B750-D55E-4114-9467-4AEBB345FA12}" destId="{D6EB5AB3-6861-42C2-9C3D-725A9FFE65A1}" srcOrd="0" destOrd="0" parTransId="{96BEFF7B-9E86-420F-98F0-A490FCC02507}" sibTransId="{6EBA6B0D-057A-409A-95C2-8E0F5D68886B}"/>
    <dgm:cxn modelId="{0548A49C-CFC4-4D77-9B0B-9AC1CB06072C}" srcId="{B675B750-D55E-4114-9467-4AEBB345FA12}" destId="{B52CBEBB-6F7A-4399-B0CD-B69663FEA157}" srcOrd="3" destOrd="0" parTransId="{1423C269-B6AA-4469-9B18-CECE407521AA}" sibTransId="{947048E2-D6E0-4B7A-8215-C026B6085E53}"/>
    <dgm:cxn modelId="{B04D4DAA-8C7F-400B-ACC4-1D5D58891DAA}" srcId="{B675B750-D55E-4114-9467-4AEBB345FA12}" destId="{7CDA7D70-7423-43BE-B04D-A0527E396E1D}" srcOrd="2" destOrd="0" parTransId="{3B6764CE-0884-4DFE-B6FF-37329FBDC1B6}" sibTransId="{5BCE30D9-03FC-4BB4-9F6C-5468D9D1D2AC}"/>
    <dgm:cxn modelId="{6A8B64C8-557F-4A65-9AD9-E5FDD17977C5}" type="presOf" srcId="{7CDA7D70-7423-43BE-B04D-A0527E396E1D}" destId="{10236270-E10F-4009-89A6-1703EE4C6AB1}" srcOrd="0" destOrd="0" presId="urn:microsoft.com/office/officeart/2018/5/layout/IconLeafLabelList"/>
    <dgm:cxn modelId="{52C1D3F0-AAFD-48C2-ADEF-D5F02C52402F}" type="presParOf" srcId="{FCF8012B-EB7A-464C-B8D9-19E42329FE36}" destId="{4B832157-A5A9-4C61-A954-96B0E6906D30}" srcOrd="0" destOrd="0" presId="urn:microsoft.com/office/officeart/2018/5/layout/IconLeafLabelList"/>
    <dgm:cxn modelId="{3BD070C0-8D97-47FD-AFDA-844FDCE163E8}" type="presParOf" srcId="{4B832157-A5A9-4C61-A954-96B0E6906D30}" destId="{147F0E0B-3389-4F1F-B6F3-CC8D315FD19C}" srcOrd="0" destOrd="0" presId="urn:microsoft.com/office/officeart/2018/5/layout/IconLeafLabelList"/>
    <dgm:cxn modelId="{24A9B88C-F4DC-4F81-8D6A-75ACCC19B9E3}" type="presParOf" srcId="{4B832157-A5A9-4C61-A954-96B0E6906D30}" destId="{84CD5F33-D052-4F2A-B07F-E72982AD8215}" srcOrd="1" destOrd="0" presId="urn:microsoft.com/office/officeart/2018/5/layout/IconLeafLabelList"/>
    <dgm:cxn modelId="{81926D04-F8BB-488D-9BEB-DD218C15A063}" type="presParOf" srcId="{4B832157-A5A9-4C61-A954-96B0E6906D30}" destId="{4A98969F-EC9F-4465-AE7C-F59B729B3CBD}" srcOrd="2" destOrd="0" presId="urn:microsoft.com/office/officeart/2018/5/layout/IconLeafLabelList"/>
    <dgm:cxn modelId="{735002E8-B207-48A1-9710-83AB9B9F9004}" type="presParOf" srcId="{4B832157-A5A9-4C61-A954-96B0E6906D30}" destId="{A2C52252-5492-4D6A-8A72-0472BF3E030B}" srcOrd="3" destOrd="0" presId="urn:microsoft.com/office/officeart/2018/5/layout/IconLeafLabelList"/>
    <dgm:cxn modelId="{E6AA0343-36DD-4129-A09A-4F6E56FDEC69}" type="presParOf" srcId="{FCF8012B-EB7A-464C-B8D9-19E42329FE36}" destId="{C3E98D3E-5AFC-4311-A699-6C0D88AA8A41}" srcOrd="1" destOrd="0" presId="urn:microsoft.com/office/officeart/2018/5/layout/IconLeafLabelList"/>
    <dgm:cxn modelId="{70645306-079E-42A6-BC33-D465E4333CF7}" type="presParOf" srcId="{FCF8012B-EB7A-464C-B8D9-19E42329FE36}" destId="{7B7A0FC4-4766-48D3-B540-18438A9E16F3}" srcOrd="2" destOrd="0" presId="urn:microsoft.com/office/officeart/2018/5/layout/IconLeafLabelList"/>
    <dgm:cxn modelId="{3E9422ED-C439-4039-8950-426174D02CDA}" type="presParOf" srcId="{7B7A0FC4-4766-48D3-B540-18438A9E16F3}" destId="{F3D85CDB-6AD6-46B0-B8D7-B411D11E4636}" srcOrd="0" destOrd="0" presId="urn:microsoft.com/office/officeart/2018/5/layout/IconLeafLabelList"/>
    <dgm:cxn modelId="{E0781F52-3C75-456C-AC9C-685F8DF6D07C}" type="presParOf" srcId="{7B7A0FC4-4766-48D3-B540-18438A9E16F3}" destId="{62AA9534-BC25-4B3F-B9BC-AA164445A2C5}" srcOrd="1" destOrd="0" presId="urn:microsoft.com/office/officeart/2018/5/layout/IconLeafLabelList"/>
    <dgm:cxn modelId="{BA6162A7-F450-43F2-ABC5-CCC720088191}" type="presParOf" srcId="{7B7A0FC4-4766-48D3-B540-18438A9E16F3}" destId="{4B9BE623-9900-4A89-8075-0BBE75C54564}" srcOrd="2" destOrd="0" presId="urn:microsoft.com/office/officeart/2018/5/layout/IconLeafLabelList"/>
    <dgm:cxn modelId="{5920DB4E-2E4E-45C5-8D52-E01DF8AEF655}" type="presParOf" srcId="{7B7A0FC4-4766-48D3-B540-18438A9E16F3}" destId="{4D58AFDC-0778-4BDB-A08D-62A10077DD53}" srcOrd="3" destOrd="0" presId="urn:microsoft.com/office/officeart/2018/5/layout/IconLeafLabelList"/>
    <dgm:cxn modelId="{D4AFCF8F-8F96-479E-A8B2-7A9736DF10F6}" type="presParOf" srcId="{FCF8012B-EB7A-464C-B8D9-19E42329FE36}" destId="{3DDF44EA-1213-4EDC-8A61-41A6D7317813}" srcOrd="3" destOrd="0" presId="urn:microsoft.com/office/officeart/2018/5/layout/IconLeafLabelList"/>
    <dgm:cxn modelId="{37E4B175-26C5-4D0D-8913-B8A8E8C1A7FF}" type="presParOf" srcId="{FCF8012B-EB7A-464C-B8D9-19E42329FE36}" destId="{A526893A-3186-4159-A613-23551D097152}" srcOrd="4" destOrd="0" presId="urn:microsoft.com/office/officeart/2018/5/layout/IconLeafLabelList"/>
    <dgm:cxn modelId="{54367B05-7D14-477D-BC5E-EAB5657F9FC1}" type="presParOf" srcId="{A526893A-3186-4159-A613-23551D097152}" destId="{1FDC76F1-2A12-499B-A052-2BF375205DC8}" srcOrd="0" destOrd="0" presId="urn:microsoft.com/office/officeart/2018/5/layout/IconLeafLabelList"/>
    <dgm:cxn modelId="{A8C9AEBA-AD8E-41E8-B10F-64873F4D1E40}" type="presParOf" srcId="{A526893A-3186-4159-A613-23551D097152}" destId="{14F966E3-79AD-4D79-A9F6-4C206CD81EF2}" srcOrd="1" destOrd="0" presId="urn:microsoft.com/office/officeart/2018/5/layout/IconLeafLabelList"/>
    <dgm:cxn modelId="{CFB7EEA4-D7C5-4801-913E-77EC6093894F}" type="presParOf" srcId="{A526893A-3186-4159-A613-23551D097152}" destId="{57ADF148-5360-4D8B-8A7D-572367AECA81}" srcOrd="2" destOrd="0" presId="urn:microsoft.com/office/officeart/2018/5/layout/IconLeafLabelList"/>
    <dgm:cxn modelId="{29BDAD21-0718-4FF0-8FF4-AAA89D47795A}" type="presParOf" srcId="{A526893A-3186-4159-A613-23551D097152}" destId="{10236270-E10F-4009-89A6-1703EE4C6AB1}" srcOrd="3" destOrd="0" presId="urn:microsoft.com/office/officeart/2018/5/layout/IconLeafLabelList"/>
    <dgm:cxn modelId="{4E082E8C-1015-4539-9F99-C89C807108B0}" type="presParOf" srcId="{FCF8012B-EB7A-464C-B8D9-19E42329FE36}" destId="{052A9626-317A-4512-9E65-E3578AEB11A4}" srcOrd="5" destOrd="0" presId="urn:microsoft.com/office/officeart/2018/5/layout/IconLeafLabelList"/>
    <dgm:cxn modelId="{4DBD584F-FB8B-44FC-874B-6418E04620F2}" type="presParOf" srcId="{FCF8012B-EB7A-464C-B8D9-19E42329FE36}" destId="{0F911E95-73B7-4866-A8D9-91AC3444CC60}" srcOrd="6" destOrd="0" presId="urn:microsoft.com/office/officeart/2018/5/layout/IconLeafLabelList"/>
    <dgm:cxn modelId="{202EB6F4-35E7-40FC-9DC8-D100B3341344}" type="presParOf" srcId="{0F911E95-73B7-4866-A8D9-91AC3444CC60}" destId="{85F07643-39BA-442D-AA96-CE8150BC8E35}" srcOrd="0" destOrd="0" presId="urn:microsoft.com/office/officeart/2018/5/layout/IconLeafLabelList"/>
    <dgm:cxn modelId="{7977B5EC-A143-435C-99BD-2E1C29CA3BD8}" type="presParOf" srcId="{0F911E95-73B7-4866-A8D9-91AC3444CC60}" destId="{D7071DA3-9DF3-44F3-91BC-1B157B696D45}" srcOrd="1" destOrd="0" presId="urn:microsoft.com/office/officeart/2018/5/layout/IconLeafLabelList"/>
    <dgm:cxn modelId="{1F2BE99E-13C5-4009-BEF8-51CCE33108A7}" type="presParOf" srcId="{0F911E95-73B7-4866-A8D9-91AC3444CC60}" destId="{C7C437B4-E165-40DD-A937-73DDF85C6473}" srcOrd="2" destOrd="0" presId="urn:microsoft.com/office/officeart/2018/5/layout/IconLeafLabelList"/>
    <dgm:cxn modelId="{2CCA380C-FD44-4934-972E-66C876F36AD9}" type="presParOf" srcId="{0F911E95-73B7-4866-A8D9-91AC3444CC60}" destId="{114FC8B5-2BDE-4F8A-AED2-B2C221876442}" srcOrd="3" destOrd="0" presId="urn:microsoft.com/office/officeart/2018/5/layout/IconLeafLabelList"/>
    <dgm:cxn modelId="{ACF5818A-AE28-4398-909F-6AEDD59B6D28}" type="presParOf" srcId="{FCF8012B-EB7A-464C-B8D9-19E42329FE36}" destId="{6BFBC277-CBCF-4E50-BD0C-D115E0D10135}" srcOrd="7" destOrd="0" presId="urn:microsoft.com/office/officeart/2018/5/layout/IconLeafLabelList"/>
    <dgm:cxn modelId="{5BC847F2-AF09-4DA8-8025-A3737C05930A}" type="presParOf" srcId="{FCF8012B-EB7A-464C-B8D9-19E42329FE36}" destId="{24703F72-EC02-473A-B057-FF67806B8386}" srcOrd="8" destOrd="0" presId="urn:microsoft.com/office/officeart/2018/5/layout/IconLeafLabelList"/>
    <dgm:cxn modelId="{94DA0D09-58E5-47CC-9DF1-1018D12561C3}" type="presParOf" srcId="{24703F72-EC02-473A-B057-FF67806B8386}" destId="{917E4EEE-F4B1-47A3-8845-BAE3FA8736FD}" srcOrd="0" destOrd="0" presId="urn:microsoft.com/office/officeart/2018/5/layout/IconLeafLabelList"/>
    <dgm:cxn modelId="{F34369D3-D659-4A80-B790-FBD06B2CA3A1}" type="presParOf" srcId="{24703F72-EC02-473A-B057-FF67806B8386}" destId="{5DCC0D43-A32E-4D3C-ABFA-87375245EF6D}" srcOrd="1" destOrd="0" presId="urn:microsoft.com/office/officeart/2018/5/layout/IconLeafLabelList"/>
    <dgm:cxn modelId="{023E1FC4-793F-49D8-B3E6-CD3E2E7CC826}" type="presParOf" srcId="{24703F72-EC02-473A-B057-FF67806B8386}" destId="{960E89E8-C115-4B2F-B3F2-7D7245B39F83}" srcOrd="2" destOrd="0" presId="urn:microsoft.com/office/officeart/2018/5/layout/IconLeafLabelList"/>
    <dgm:cxn modelId="{8518C3DA-74D0-4630-830E-6ED6586275A1}" type="presParOf" srcId="{24703F72-EC02-473A-B057-FF67806B8386}" destId="{D655ECA1-80E0-4BA0-AEE3-1825E4F54959}"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7F0E0B-3389-4F1F-B6F3-CC8D315FD19C}">
      <dsp:nvSpPr>
        <dsp:cNvPr id="0" name=""/>
        <dsp:cNvSpPr/>
      </dsp:nvSpPr>
      <dsp:spPr>
        <a:xfrm>
          <a:off x="286161"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84CD5F33-D052-4F2A-B07F-E72982AD8215}">
      <dsp:nvSpPr>
        <dsp:cNvPr id="0" name=""/>
        <dsp:cNvSpPr/>
      </dsp:nvSpPr>
      <dsp:spPr>
        <a:xfrm>
          <a:off x="475829" y="946029"/>
          <a:ext cx="510644" cy="510644"/>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A2C52252-5492-4D6A-8A72-0472BF3E030B}">
      <dsp:nvSpPr>
        <dsp:cNvPr id="0" name=""/>
        <dsp:cNvSpPr/>
      </dsp:nvSpPr>
      <dsp:spPr>
        <a:xfrm>
          <a:off x="1659"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Higher education</a:t>
          </a:r>
          <a:endParaRPr lang="en-GB" sz="1800" b="0" i="0" u="none" strike="noStrike" kern="1200" cap="none" baseline="0" noProof="0" dirty="0">
            <a:latin typeface="+mj-lt"/>
            <a:cs typeface="Calibri Light"/>
          </a:endParaRPr>
        </a:p>
      </dsp:txBody>
      <dsp:txXfrm>
        <a:off x="1659" y="1923548"/>
        <a:ext cx="1458984" cy="583593"/>
      </dsp:txXfrm>
    </dsp:sp>
    <dsp:sp modelId="{F3D85CDB-6AD6-46B0-B8D7-B411D11E4636}">
      <dsp:nvSpPr>
        <dsp:cNvPr id="0" name=""/>
        <dsp:cNvSpPr/>
      </dsp:nvSpPr>
      <dsp:spPr>
        <a:xfrm>
          <a:off x="2065721"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62AA9534-BC25-4B3F-B9BC-AA164445A2C5}">
      <dsp:nvSpPr>
        <dsp:cNvPr id="0" name=""/>
        <dsp:cNvSpPr/>
      </dsp:nvSpPr>
      <dsp:spPr>
        <a:xfrm>
          <a:off x="2255389" y="946029"/>
          <a:ext cx="510644" cy="510644"/>
        </a:xfrm>
        <a:prstGeom prst="rect">
          <a:avLst/>
        </a:prstGeom>
        <a:blipFill>
          <a:blip xmlns:r="http://schemas.openxmlformats.org/officeDocument/2006/relationships"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4D58AFDC-0778-4BDB-A08D-62A10077DD53}">
      <dsp:nvSpPr>
        <dsp:cNvPr id="0" name=""/>
        <dsp:cNvSpPr/>
      </dsp:nvSpPr>
      <dsp:spPr>
        <a:xfrm>
          <a:off x="1715966" y="1923548"/>
          <a:ext cx="1589490"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77875">
            <a:lnSpc>
              <a:spcPct val="100000"/>
            </a:lnSpc>
            <a:spcBef>
              <a:spcPct val="0"/>
            </a:spcBef>
            <a:spcAft>
              <a:spcPct val="35000"/>
            </a:spcAft>
            <a:buNone/>
            <a:defRPr cap="all"/>
          </a:pPr>
          <a:r>
            <a:rPr lang="en-GB" sz="1750" b="0" kern="1200" cap="none">
              <a:latin typeface="+mj-lt"/>
            </a:rPr>
            <a:t>Apprenticeships</a:t>
          </a:r>
          <a:r>
            <a:rPr lang="en-GB" sz="1800" b="0" kern="1200" cap="none">
              <a:latin typeface="+mj-lt"/>
            </a:rPr>
            <a:t>/ traineeships</a:t>
          </a:r>
          <a:endParaRPr lang="en-GB" sz="1800" b="0" kern="1200" cap="none" dirty="0">
            <a:latin typeface="+mj-lt"/>
          </a:endParaRPr>
        </a:p>
      </dsp:txBody>
      <dsp:txXfrm>
        <a:off x="1715966" y="1923548"/>
        <a:ext cx="1589490" cy="583593"/>
      </dsp:txXfrm>
    </dsp:sp>
    <dsp:sp modelId="{1FDC76F1-2A12-499B-A052-2BF375205DC8}">
      <dsp:nvSpPr>
        <dsp:cNvPr id="0" name=""/>
        <dsp:cNvSpPr/>
      </dsp:nvSpPr>
      <dsp:spPr>
        <a:xfrm>
          <a:off x="3845280"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14F966E3-79AD-4D79-A9F6-4C206CD81EF2}">
      <dsp:nvSpPr>
        <dsp:cNvPr id="0" name=""/>
        <dsp:cNvSpPr/>
      </dsp:nvSpPr>
      <dsp:spPr>
        <a:xfrm rot="2189517">
          <a:off x="4034948" y="946029"/>
          <a:ext cx="510644" cy="510644"/>
        </a:xfrm>
        <a:prstGeom prst="rect">
          <a:avLst/>
        </a:prstGeom>
        <a:blipFill>
          <a:blip xmlns:r="http://schemas.openxmlformats.org/officeDocument/2006/relationships" r:embed="rId5">
            <a:extLst>
              <a:ext uri="{28A0092B-C50C-407E-A947-70E740481C1C}">
                <a14:useLocalDpi xmlns:a14="http://schemas.microsoft.com/office/drawing/2010/main"/>
              </a:ext>
              <a:ext uri="{96DAC541-7B7A-43D3-8B79-37D633B846F1}">
                <asvg:svgBlip xmlns:asvg="http://schemas.microsoft.com/office/drawing/2016/SVG/main" r:embed="rId6"/>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0236270-E10F-4009-89A6-1703EE4C6AB1}">
      <dsp:nvSpPr>
        <dsp:cNvPr id="0" name=""/>
        <dsp:cNvSpPr/>
      </dsp:nvSpPr>
      <dsp:spPr>
        <a:xfrm>
          <a:off x="3560778"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Studying abroad</a:t>
          </a:r>
          <a:endParaRPr lang="en-GB" sz="1800" b="0" kern="1200" cap="none" dirty="0">
            <a:latin typeface="+mj-lt"/>
          </a:endParaRPr>
        </a:p>
      </dsp:txBody>
      <dsp:txXfrm>
        <a:off x="3560778" y="1923548"/>
        <a:ext cx="1458984" cy="583593"/>
      </dsp:txXfrm>
    </dsp:sp>
    <dsp:sp modelId="{85F07643-39BA-442D-AA96-CE8150BC8E35}">
      <dsp:nvSpPr>
        <dsp:cNvPr id="0" name=""/>
        <dsp:cNvSpPr/>
      </dsp:nvSpPr>
      <dsp:spPr>
        <a:xfrm>
          <a:off x="5559587"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D7071DA3-9DF3-44F3-91BC-1B157B696D45}">
      <dsp:nvSpPr>
        <dsp:cNvPr id="0" name=""/>
        <dsp:cNvSpPr/>
      </dsp:nvSpPr>
      <dsp:spPr>
        <a:xfrm>
          <a:off x="5749255" y="946029"/>
          <a:ext cx="510644" cy="510644"/>
        </a:xfrm>
        <a:prstGeom prst="rect">
          <a:avLst/>
        </a:prstGeom>
        <a:blipFill>
          <a:blip xmlns:r="http://schemas.openxmlformats.org/officeDocument/2006/relationships" r:embed="rId7">
            <a:extLst>
              <a:ext uri="{28A0092B-C50C-407E-A947-70E740481C1C}">
                <a14:useLocalDpi xmlns:a14="http://schemas.microsoft.com/office/drawing/2010/main"/>
              </a:ext>
              <a:ext uri="{96DAC541-7B7A-43D3-8B79-37D633B846F1}">
                <asvg:svgBlip xmlns:asvg="http://schemas.microsoft.com/office/drawing/2016/SVG/main" r:embed="rId8"/>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114FC8B5-2BDE-4F8A-AED2-B2C221876442}">
      <dsp:nvSpPr>
        <dsp:cNvPr id="0" name=""/>
        <dsp:cNvSpPr/>
      </dsp:nvSpPr>
      <dsp:spPr>
        <a:xfrm>
          <a:off x="5275085"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Gap year</a:t>
          </a:r>
          <a:endParaRPr lang="en-GB" sz="1800" b="0" kern="1200" dirty="0">
            <a:latin typeface="+mj-lt"/>
          </a:endParaRPr>
        </a:p>
      </dsp:txBody>
      <dsp:txXfrm>
        <a:off x="5275085" y="1923548"/>
        <a:ext cx="1458984" cy="583593"/>
      </dsp:txXfrm>
    </dsp:sp>
    <dsp:sp modelId="{917E4EEE-F4B1-47A3-8845-BAE3FA8736FD}">
      <dsp:nvSpPr>
        <dsp:cNvPr id="0" name=""/>
        <dsp:cNvSpPr/>
      </dsp:nvSpPr>
      <dsp:spPr>
        <a:xfrm>
          <a:off x="7273894" y="756361"/>
          <a:ext cx="889980" cy="889980"/>
        </a:xfrm>
        <a:prstGeom prst="round2DiagRect">
          <a:avLst>
            <a:gd name="adj1" fmla="val 29727"/>
            <a:gd name="adj2" fmla="val 0"/>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5DCC0D43-A32E-4D3C-ABFA-87375245EF6D}">
      <dsp:nvSpPr>
        <dsp:cNvPr id="0" name=""/>
        <dsp:cNvSpPr/>
      </dsp:nvSpPr>
      <dsp:spPr>
        <a:xfrm>
          <a:off x="7463562" y="946029"/>
          <a:ext cx="510644" cy="510644"/>
        </a:xfrm>
        <a:prstGeom prst="rect">
          <a:avLst/>
        </a:prstGeom>
        <a:blipFill>
          <a:blip xmlns:r="http://schemas.openxmlformats.org/officeDocument/2006/relationships" r:embed="rId9">
            <a:extLst>
              <a:ext uri="{28A0092B-C50C-407E-A947-70E740481C1C}">
                <a14:useLocalDpi xmlns:a14="http://schemas.microsoft.com/office/drawing/2010/main"/>
              </a:ext>
              <a:ext uri="{96DAC541-7B7A-43D3-8B79-37D633B846F1}">
                <asvg:svgBlip xmlns:asvg="http://schemas.microsoft.com/office/drawing/2016/SVG/main" r:embed="rId10"/>
              </a:ext>
            </a:extLst>
          </a:blip>
          <a:srcRect/>
          <a:stretch>
            <a:fillRect/>
          </a:stretch>
        </a:blipFill>
        <a:ln>
          <a:noFill/>
        </a:ln>
        <a:effectLst/>
      </dsp:spPr>
      <dsp:style>
        <a:lnRef idx="0">
          <a:scrgbClr r="0" g="0" b="0"/>
        </a:lnRef>
        <a:fillRef idx="3">
          <a:scrgbClr r="0" g="0" b="0"/>
        </a:fillRef>
        <a:effectRef idx="2">
          <a:scrgbClr r="0" g="0" b="0"/>
        </a:effectRef>
        <a:fontRef idx="minor">
          <a:schemeClr val="lt1"/>
        </a:fontRef>
      </dsp:style>
    </dsp:sp>
    <dsp:sp modelId="{D655ECA1-80E0-4BA0-AEE3-1825E4F54959}">
      <dsp:nvSpPr>
        <dsp:cNvPr id="0" name=""/>
        <dsp:cNvSpPr/>
      </dsp:nvSpPr>
      <dsp:spPr>
        <a:xfrm>
          <a:off x="6989392" y="1923548"/>
          <a:ext cx="1458984" cy="5835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GB" sz="1800" b="0" kern="1200" cap="none">
              <a:latin typeface="+mj-lt"/>
            </a:rPr>
            <a:t>Getting a job</a:t>
          </a:r>
          <a:endParaRPr lang="en-GB" sz="1800" b="0" kern="1200" dirty="0">
            <a:latin typeface="+mj-lt"/>
          </a:endParaRPr>
        </a:p>
      </dsp:txBody>
      <dsp:txXfrm>
        <a:off x="6989392" y="1923548"/>
        <a:ext cx="1458984" cy="583593"/>
      </dsp:txXfrm>
    </dsp:sp>
  </dsp:spTree>
</dsp:drawing>
</file>

<file path=ppt/diagrams/layout1.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5391534-AD42-4D04-A727-B7DB10D364E7}"/>
              </a:ext>
            </a:extLst>
          </p:cNvPr>
          <p:cNvSpPr txBox="1">
            <a:spLocks noGrp="1"/>
          </p:cNvSpPr>
          <p:nvPr>
            <p:ph type="hdr" sz="quarter"/>
          </p:nvPr>
        </p:nvSpPr>
        <p:spPr>
          <a:xfrm>
            <a:off x="0" y="1"/>
            <a:ext cx="2945659" cy="498059"/>
          </a:xfrm>
          <a:prstGeom prst="rect">
            <a:avLst/>
          </a:prstGeom>
          <a:noFill/>
          <a:ln>
            <a:noFill/>
          </a:ln>
        </p:spPr>
        <p:txBody>
          <a:bodyPr vert="horz" wrap="square" lIns="91440" tIns="45720" rIns="91440" bIns="45720" anchor="t"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3" name="Date Placeholder 2">
            <a:extLst>
              <a:ext uri="{FF2B5EF4-FFF2-40B4-BE49-F238E27FC236}">
                <a16:creationId xmlns:a16="http://schemas.microsoft.com/office/drawing/2014/main" id="{505C1B03-78DB-4C01-BD1F-76AFE988650E}"/>
              </a:ext>
            </a:extLst>
          </p:cNvPr>
          <p:cNvSpPr txBox="1">
            <a:spLocks noGrp="1"/>
          </p:cNvSpPr>
          <p:nvPr>
            <p:ph type="dt" idx="1"/>
          </p:nvPr>
        </p:nvSpPr>
        <p:spPr>
          <a:xfrm>
            <a:off x="3850438" y="1"/>
            <a:ext cx="2945659" cy="498059"/>
          </a:xfrm>
          <a:prstGeom prst="rect">
            <a:avLst/>
          </a:prstGeom>
          <a:noFill/>
          <a:ln>
            <a:noFill/>
          </a:ln>
        </p:spPr>
        <p:txBody>
          <a:bodyPr vert="horz" wrap="square" lIns="91440" tIns="45720" rIns="91440" bIns="45720" anchor="t"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CDF8471B-3D0F-4F55-8CB3-AB8ECDFC673C}" type="datetime1">
              <a:rPr lang="en-US"/>
              <a:pPr lvl="0"/>
              <a:t>3/11/2026</a:t>
            </a:fld>
            <a:endParaRPr lang="en-US"/>
          </a:p>
        </p:txBody>
      </p:sp>
      <p:sp>
        <p:nvSpPr>
          <p:cNvPr id="4" name="Slide Image Placeholder 3">
            <a:extLst>
              <a:ext uri="{FF2B5EF4-FFF2-40B4-BE49-F238E27FC236}">
                <a16:creationId xmlns:a16="http://schemas.microsoft.com/office/drawing/2014/main" id="{7FFDFDDA-7498-4361-81A5-3D52D314DB52}"/>
              </a:ext>
            </a:extLst>
          </p:cNvPr>
          <p:cNvSpPr>
            <a:spLocks noGrp="1" noRot="1" noChangeAspect="1"/>
          </p:cNvSpPr>
          <p:nvPr>
            <p:ph type="sldImg" idx="2"/>
          </p:nvPr>
        </p:nvSpPr>
        <p:spPr>
          <a:xfrm>
            <a:off x="422275" y="1241425"/>
            <a:ext cx="5953125" cy="3349625"/>
          </a:xfrm>
          <a:prstGeom prst="rect">
            <a:avLst/>
          </a:prstGeom>
          <a:noFill/>
          <a:ln w="12701">
            <a:solidFill>
              <a:srgbClr val="000000"/>
            </a:solidFill>
            <a:prstDash val="solid"/>
          </a:ln>
        </p:spPr>
      </p:sp>
      <p:sp>
        <p:nvSpPr>
          <p:cNvPr id="5" name="Notes Placeholder 4">
            <a:extLst>
              <a:ext uri="{FF2B5EF4-FFF2-40B4-BE49-F238E27FC236}">
                <a16:creationId xmlns:a16="http://schemas.microsoft.com/office/drawing/2014/main" id="{573443DF-8603-404C-B590-397809D27B8F}"/>
              </a:ext>
            </a:extLst>
          </p:cNvPr>
          <p:cNvSpPr txBox="1">
            <a:spLocks noGrp="1"/>
          </p:cNvSpPr>
          <p:nvPr>
            <p:ph type="body" sz="quarter" idx="3"/>
          </p:nvPr>
        </p:nvSpPr>
        <p:spPr>
          <a:xfrm>
            <a:off x="679768" y="4777193"/>
            <a:ext cx="5438140" cy="3908614"/>
          </a:xfrm>
          <a:prstGeom prst="rect">
            <a:avLst/>
          </a:prstGeom>
          <a:noFill/>
          <a:ln>
            <a:noFill/>
          </a:ln>
        </p:spPr>
        <p:txBody>
          <a:bodyPr vert="horz" wrap="square" lIns="91440" tIns="45720" rIns="91440" bIns="45720" anchor="t" anchorCtr="0" compatLnSpc="1">
            <a:no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a:extLst>
              <a:ext uri="{FF2B5EF4-FFF2-40B4-BE49-F238E27FC236}">
                <a16:creationId xmlns:a16="http://schemas.microsoft.com/office/drawing/2014/main" id="{251821D8-EF5B-4E49-9021-69E438809490}"/>
              </a:ext>
            </a:extLst>
          </p:cNvPr>
          <p:cNvSpPr txBox="1">
            <a:spLocks noGrp="1"/>
          </p:cNvSpPr>
          <p:nvPr>
            <p:ph type="ftr" sz="quarter" idx="4"/>
          </p:nvPr>
        </p:nvSpPr>
        <p:spPr>
          <a:xfrm>
            <a:off x="0" y="9428578"/>
            <a:ext cx="2945659" cy="498059"/>
          </a:xfrm>
          <a:prstGeom prst="rect">
            <a:avLst/>
          </a:prstGeom>
          <a:noFill/>
          <a:ln>
            <a:noFill/>
          </a:ln>
        </p:spPr>
        <p:txBody>
          <a:bodyPr vert="horz" wrap="square" lIns="91440" tIns="45720" rIns="91440" bIns="45720" anchor="b" anchorCtr="0" compatLnSpc="1">
            <a:noAutofit/>
          </a:bodyPr>
          <a:lstStyle>
            <a:lvl1pPr marL="0" marR="0" lvl="0" indent="0" algn="l"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endParaRPr lang="en-US"/>
          </a:p>
        </p:txBody>
      </p:sp>
      <p:sp>
        <p:nvSpPr>
          <p:cNvPr id="7" name="Slide Number Placeholder 6">
            <a:extLst>
              <a:ext uri="{FF2B5EF4-FFF2-40B4-BE49-F238E27FC236}">
                <a16:creationId xmlns:a16="http://schemas.microsoft.com/office/drawing/2014/main" id="{BAFA6A1F-5146-4213-A81A-3C8C752B4418}"/>
              </a:ext>
            </a:extLst>
          </p:cNvPr>
          <p:cNvSpPr txBox="1">
            <a:spLocks noGrp="1"/>
          </p:cNvSpPr>
          <p:nvPr>
            <p:ph type="sldNum" sz="quarter" idx="5"/>
          </p:nvPr>
        </p:nvSpPr>
        <p:spPr>
          <a:xfrm>
            <a:off x="3850438" y="9428578"/>
            <a:ext cx="2945659" cy="498059"/>
          </a:xfrm>
          <a:prstGeom prst="rect">
            <a:avLst/>
          </a:prstGeom>
          <a:noFill/>
          <a:ln>
            <a:noFill/>
          </a:ln>
        </p:spPr>
        <p:txBody>
          <a:bodyPr vert="horz" wrap="square" lIns="91440" tIns="45720" rIns="91440" bIns="45720" anchor="b" anchorCtr="0" compatLnSpc="1">
            <a:noAutofit/>
          </a:bodyPr>
          <a:lstStyle>
            <a:lvl1pPr marL="0" marR="0" lvl="0" indent="0" algn="r" defTabSz="4572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stStyle>
          <a:p>
            <a:pPr lvl="0"/>
            <a:fld id="{6DCB20EF-60E4-4D3A-9650-88C41CE33686}" type="slidenum">
              <a:t>‹#›</a:t>
            </a:fld>
            <a:endParaRPr lang="en-US"/>
          </a:p>
        </p:txBody>
      </p:sp>
    </p:spTree>
    <p:extLst>
      <p:ext uri="{BB962C8B-B14F-4D97-AF65-F5344CB8AC3E}">
        <p14:creationId xmlns:p14="http://schemas.microsoft.com/office/powerpoint/2010/main" val="2841151156"/>
      </p:ext>
    </p:extLst>
  </p:cSld>
  <p:clrMap bg1="lt1" tx1="dk1" bg2="lt2" tx2="dk2" accent1="accent1" accent2="accent2" accent3="accent3" accent4="accent4" accent5="accent5" accent6="accent6" hlink="hlink" folHlink="folHlink"/>
  <p:notesStyle>
    <a:lvl1pPr marL="0" marR="0" lvl="0"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1pPr>
    <a:lvl2pPr marL="342900" marR="0" lvl="1"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2pPr>
    <a:lvl3pPr marL="685800" marR="0" lvl="2"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3pPr>
    <a:lvl4pPr marL="1028700" marR="0" lvl="3"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4pPr>
    <a:lvl5pPr marL="1371600" marR="0" lvl="4" indent="0" algn="l" defTabSz="685800" rtl="0" fontAlgn="auto" hangingPunct="1">
      <a:lnSpc>
        <a:spcPct val="100000"/>
      </a:lnSpc>
      <a:spcBef>
        <a:spcPts val="0"/>
      </a:spcBef>
      <a:spcAft>
        <a:spcPts val="0"/>
      </a:spcAft>
      <a:buNone/>
      <a:tabLst/>
      <a:defRPr lang="en-GB" sz="9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www.ucas.com/undergraduate/" TargetMode="External"/><Relationship Id="rId2" Type="http://schemas.openxmlformats.org/officeDocument/2006/relationships/slide" Target="../slides/slide18.xml"/><Relationship Id="rId1" Type="http://schemas.openxmlformats.org/officeDocument/2006/relationships/notesMaster" Target="../notesMasters/notesMaster1.xml"/><Relationship Id="rId4" Type="http://schemas.openxmlformats.org/officeDocument/2006/relationships/hyperlink" Target="http://www.ucas.com/undergraduate/after-you-apply/making-right-decision"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02BA69-8641-422D-920A-83F286ACF99A}"/>
              </a:ext>
            </a:extLst>
          </p:cNvPr>
          <p:cNvSpPr>
            <a:spLocks noGrp="1" noRot="1" noChangeAspect="1"/>
          </p:cNvSpPr>
          <p:nvPr>
            <p:ph type="sldImg"/>
          </p:nvPr>
        </p:nvSpPr>
        <p:spPr>
          <a:xfrm>
            <a:off x="422275" y="1241425"/>
            <a:ext cx="5953125" cy="3349625"/>
          </a:xfrm>
        </p:spPr>
      </p:sp>
      <p:sp>
        <p:nvSpPr>
          <p:cNvPr id="3" name="Notes Placeholder 2">
            <a:extLst>
              <a:ext uri="{FF2B5EF4-FFF2-40B4-BE49-F238E27FC236}">
                <a16:creationId xmlns:a16="http://schemas.microsoft.com/office/drawing/2014/main" id="{D5061E21-5421-484C-97F6-A1E647AA2D57}"/>
              </a:ext>
            </a:extLst>
          </p:cNvPr>
          <p:cNvSpPr txBox="1">
            <a:spLocks noGrp="1"/>
          </p:cNvSpPr>
          <p:nvPr>
            <p:ph type="body" sz="quarter" idx="1"/>
          </p:nvPr>
        </p:nvSpPr>
        <p:spPr/>
        <p:txBody>
          <a:bodyPr/>
          <a:lstStyle/>
          <a:p>
            <a:endParaRPr lang="en-GB"/>
          </a:p>
        </p:txBody>
      </p:sp>
      <p:sp>
        <p:nvSpPr>
          <p:cNvPr id="4" name="Slide Number Placeholder 3">
            <a:extLst>
              <a:ext uri="{FF2B5EF4-FFF2-40B4-BE49-F238E27FC236}">
                <a16:creationId xmlns:a16="http://schemas.microsoft.com/office/drawing/2014/main" id="{6DE24A2A-42EE-4F67-848B-E2A81256A065}"/>
              </a:ext>
            </a:extLst>
          </p:cNvPr>
          <p:cNvSpPr txBox="1"/>
          <p:nvPr/>
        </p:nvSpPr>
        <p:spPr>
          <a:xfrm>
            <a:off x="3850438" y="9428578"/>
            <a:ext cx="2945659" cy="498059"/>
          </a:xfrm>
          <a:prstGeom prst="rect">
            <a:avLst/>
          </a:prstGeom>
          <a:noFill/>
          <a:ln cap="flat">
            <a:noFill/>
          </a:ln>
        </p:spPr>
        <p:txBody>
          <a:bodyPr vert="horz" wrap="square" lIns="91440" tIns="45720" rIns="91440" bIns="45720" anchor="b"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7F1051E-690F-422C-8D58-440D9433B576}" type="slidenum">
              <a:t>6</a:t>
            </a:fld>
            <a:endParaRPr lang="en-U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42F21-63DD-B03B-BC2F-4297B63CDF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5A0F33-2933-E5A3-DB36-6F02952B19A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61C160D-14C6-6163-6959-E3C2170E070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333333"/>
                </a:solidFill>
                <a:latin typeface="Roboto Light" panose="02000000000000000000" pitchFamily="2" charset="0"/>
              </a:rPr>
              <a:t>It also means the school/college or centre can provide you with a reference and send your application to UCAS on your behalf. </a:t>
            </a:r>
          </a:p>
          <a:p>
            <a:endParaRPr lang="en-GB" dirty="0"/>
          </a:p>
        </p:txBody>
      </p:sp>
      <p:sp>
        <p:nvSpPr>
          <p:cNvPr id="4" name="Slide Number Placeholder 3">
            <a:extLst>
              <a:ext uri="{FF2B5EF4-FFF2-40B4-BE49-F238E27FC236}">
                <a16:creationId xmlns:a16="http://schemas.microsoft.com/office/drawing/2014/main" id="{437F525B-7035-B3D6-1D37-F9FC8F1CCDCC}"/>
              </a:ext>
            </a:extLst>
          </p:cNvPr>
          <p:cNvSpPr>
            <a:spLocks noGrp="1"/>
          </p:cNvSpPr>
          <p:nvPr>
            <p:ph type="sldNum" sz="quarter" idx="5"/>
          </p:nvPr>
        </p:nvSpPr>
        <p:spPr/>
        <p:txBody>
          <a:bodyPr/>
          <a:lstStyle/>
          <a:p>
            <a:fld id="{69C51658-60C5-491E-AC61-1F8F6577900C}" type="slidenum">
              <a:rPr lang="en-GB" smtClean="0"/>
              <a:t>13</a:t>
            </a:fld>
            <a:endParaRPr lang="en-GB"/>
          </a:p>
        </p:txBody>
      </p:sp>
    </p:spTree>
    <p:extLst>
      <p:ext uri="{BB962C8B-B14F-4D97-AF65-F5344CB8AC3E}">
        <p14:creationId xmlns:p14="http://schemas.microsoft.com/office/powerpoint/2010/main" val="25209904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B16CA-7F7C-E4AF-FB2E-79C2C7F6D8D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D0E29-7931-DA55-3096-73BF617061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64ED10-2B7C-B0A1-AA20-BAD1D155B254}"/>
              </a:ext>
            </a:extLst>
          </p:cNvPr>
          <p:cNvSpPr>
            <a:spLocks noGrp="1"/>
          </p:cNvSpPr>
          <p:nvPr>
            <p:ph type="body" idx="1"/>
          </p:nvPr>
        </p:nvSpPr>
        <p:spPr/>
        <p:txBody>
          <a:bodyPr/>
          <a:lstStyle/>
          <a:p>
            <a:r>
              <a:rPr lang="en-GB" sz="2000" kern="100" dirty="0">
                <a:effectLst/>
                <a:latin typeface="Aptos" panose="020B0004020202020204" pitchFamily="34" charset="0"/>
                <a:ea typeface="Aptos" panose="020B0004020202020204" pitchFamily="34" charset="0"/>
                <a:cs typeface="Arial" panose="020B0604020202020204" pitchFamily="34" charset="0"/>
              </a:rPr>
              <a:t>The universities and colleges begin their decision-making process. This differs between them, and even for different courses at the same university or college. The </a:t>
            </a:r>
            <a:r>
              <a:rPr lang="en-US" sz="1200" kern="100" dirty="0">
                <a:effectLst/>
                <a:latin typeface="Aptos" panose="020B0004020202020204" pitchFamily="34" charset="0"/>
                <a:ea typeface="Aptos" panose="020B0004020202020204" pitchFamily="34" charset="0"/>
                <a:cs typeface="Arial" panose="020B0604020202020204" pitchFamily="34" charset="0"/>
              </a:rPr>
              <a:t>a</a:t>
            </a:r>
            <a:r>
              <a:rPr lang="en-US" sz="1200" dirty="0"/>
              <a:t>pplication forms are </a:t>
            </a:r>
            <a:r>
              <a:rPr lang="en-US" sz="1200" b="1" dirty="0"/>
              <a:t>viewed holistically</a:t>
            </a:r>
            <a:r>
              <a:rPr lang="en-US" sz="1200" dirty="0"/>
              <a:t>, each section is important and will be used by universities and colleges in different ways – this is why is it so important for students to do detailed research to know what is being looked for by each choice. There may even be differences across individual universities in how they are used. </a:t>
            </a:r>
          </a:p>
          <a:p>
            <a:endParaRPr lang="en-US" sz="1200" dirty="0"/>
          </a:p>
          <a:p>
            <a:r>
              <a:rPr lang="en-GB" sz="1800" b="0" i="0" dirty="0">
                <a:solidFill>
                  <a:srgbClr val="333333"/>
                </a:solidFill>
                <a:effectLst/>
                <a:latin typeface="Roboto" panose="02000000000000000000" pitchFamily="2" charset="0"/>
              </a:rPr>
              <a:t>Most admissions tests happen between August and November the year before you're due to start your studies. </a:t>
            </a:r>
            <a:r>
              <a:rPr lang="en-GB" sz="1800" b="1" i="0" dirty="0">
                <a:solidFill>
                  <a:srgbClr val="333333"/>
                </a:solidFill>
                <a:effectLst/>
                <a:latin typeface="Roboto" panose="02000000000000000000" pitchFamily="2" charset="0"/>
              </a:rPr>
              <a:t>Some have a registration deadline before you need to submit your UCAS application. </a:t>
            </a:r>
            <a:r>
              <a:rPr lang="en-GB" sz="1800" b="0" i="0" dirty="0">
                <a:solidFill>
                  <a:srgbClr val="333333"/>
                </a:solidFill>
                <a:effectLst/>
                <a:latin typeface="Roboto" panose="02000000000000000000" pitchFamily="2" charset="0"/>
              </a:rPr>
              <a:t>Y</a:t>
            </a:r>
            <a:r>
              <a:rPr lang="en-GB" sz="2800" b="0" i="0" dirty="0">
                <a:solidFill>
                  <a:srgbClr val="333333"/>
                </a:solidFill>
                <a:effectLst/>
                <a:latin typeface="Roboto" panose="02000000000000000000" pitchFamily="2" charset="0"/>
              </a:rPr>
              <a:t>ou should check the UCAS course search to check whether the course you are applying for requires an admissions test.  </a:t>
            </a:r>
            <a:r>
              <a:rPr lang="en-US" sz="1200" dirty="0"/>
              <a:t>www.ucas.com/applying/applying-university/admissions-tests. </a:t>
            </a:r>
          </a:p>
          <a:p>
            <a:endParaRPr lang="en-US" sz="1200" dirty="0"/>
          </a:p>
          <a:p>
            <a:r>
              <a:rPr lang="en-GB" sz="1800" b="0" i="0" dirty="0">
                <a:solidFill>
                  <a:srgbClr val="333333"/>
                </a:solidFill>
                <a:effectLst/>
                <a:latin typeface="Roboto" panose="02000000000000000000" pitchFamily="2" charset="0"/>
              </a:rPr>
              <a:t>Depending on the kind of courses you apply for, your chosen unis and colleges may invite you </a:t>
            </a:r>
            <a:r>
              <a:rPr lang="en-GB" sz="2800" b="0" i="0" kern="1200" dirty="0">
                <a:solidFill>
                  <a:srgbClr val="333333"/>
                </a:solidFill>
                <a:effectLst/>
                <a:latin typeface="Roboto" panose="02000000000000000000" pitchFamily="2" charset="0"/>
                <a:ea typeface="+mn-ea"/>
                <a:cs typeface="+mn-cs"/>
              </a:rPr>
              <a:t>for an interview or audition – in fact they’re compulsory for some courses, such as teaching and nursing. </a:t>
            </a:r>
            <a:r>
              <a:rPr lang="en-GB" sz="4000" b="0" i="0" kern="1200" dirty="0">
                <a:solidFill>
                  <a:srgbClr val="333333"/>
                </a:solidFill>
                <a:effectLst/>
                <a:latin typeface="Roboto" panose="02000000000000000000" pitchFamily="2" charset="0"/>
                <a:ea typeface="+mn-ea"/>
                <a:cs typeface="+mn-cs"/>
              </a:rPr>
              <a:t>I</a:t>
            </a:r>
            <a:r>
              <a:rPr lang="en-GB" sz="4000" b="0" i="0" dirty="0">
                <a:solidFill>
                  <a:srgbClr val="333333"/>
                </a:solidFill>
                <a:effectLst/>
                <a:latin typeface="Roboto" panose="02000000000000000000" pitchFamily="2" charset="0"/>
              </a:rPr>
              <a:t>t could either be sent to you directly, or through your UCAS application. It’s best to contact the </a:t>
            </a:r>
            <a:r>
              <a:rPr lang="en-GB" sz="4000" b="0" i="0" dirty="0" err="1">
                <a:solidFill>
                  <a:srgbClr val="333333"/>
                </a:solidFill>
                <a:effectLst/>
                <a:latin typeface="Roboto" panose="02000000000000000000" pitchFamily="2" charset="0"/>
              </a:rPr>
              <a:t>uni</a:t>
            </a:r>
            <a:r>
              <a:rPr lang="en-GB" sz="4000" b="0" i="0" dirty="0">
                <a:solidFill>
                  <a:srgbClr val="333333"/>
                </a:solidFill>
                <a:effectLst/>
                <a:latin typeface="Roboto" panose="02000000000000000000" pitchFamily="2" charset="0"/>
              </a:rPr>
              <a:t> or college to find out how and where you will receive information about your interview.</a:t>
            </a:r>
            <a:r>
              <a:rPr lang="en-US" sz="2800" b="0" i="0" kern="1200" dirty="0">
                <a:solidFill>
                  <a:srgbClr val="333333"/>
                </a:solidFill>
                <a:effectLst/>
                <a:latin typeface="Roboto" panose="02000000000000000000" pitchFamily="2" charset="0"/>
                <a:ea typeface="+mn-ea"/>
                <a:cs typeface="+mn-cs"/>
              </a:rPr>
              <a:t> For more advice www.ucas.com/applying/after-you-apply/undergraduate-interview-invitations</a:t>
            </a:r>
          </a:p>
          <a:p>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F8A38A74-BB3C-A858-68CD-F13F0C5F2AB5}"/>
              </a:ext>
            </a:extLst>
          </p:cNvPr>
          <p:cNvSpPr>
            <a:spLocks noGrp="1"/>
          </p:cNvSpPr>
          <p:nvPr>
            <p:ph type="sldNum" sz="quarter" idx="5"/>
          </p:nvPr>
        </p:nvSpPr>
        <p:spPr/>
        <p:txBody>
          <a:bodyPr/>
          <a:lstStyle/>
          <a:p>
            <a:fld id="{69C51658-60C5-491E-AC61-1F8F6577900C}" type="slidenum">
              <a:rPr lang="en-GB" smtClean="0"/>
              <a:t>16</a:t>
            </a:fld>
            <a:endParaRPr lang="en-GB"/>
          </a:p>
        </p:txBody>
      </p:sp>
    </p:spTree>
    <p:extLst>
      <p:ext uri="{BB962C8B-B14F-4D97-AF65-F5344CB8AC3E}">
        <p14:creationId xmlns:p14="http://schemas.microsoft.com/office/powerpoint/2010/main" val="9833668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034BD-750D-6C6C-0A33-3B680000D0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CF72C4-3F35-EE98-72BC-18E211AD10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804640-0787-164D-6194-B184A891FB78}"/>
              </a:ext>
            </a:extLst>
          </p:cNvPr>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2000" dirty="0">
                <a:latin typeface="Roboto Light "/>
              </a:rPr>
              <a:t>Your application will update as the status of your application changes. Click on it to go to your application and see more details. It’s essential that contact information, particularly your email is kept up to date. This can be changed at anytime in the application. We always advise students use a personal email address for their UCAS application so they can have access to this at all times.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2000" dirty="0">
              <a:latin typeface="Roboto Light "/>
            </a:endParaRP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You will hear about each of their choices at different times – sometimes you might be contacted very quickly, or it may be several months before you hear anything. To see all the deadlines that universities and colleges must adhere by visit www.ucas.com/key-dates. </a:t>
            </a:r>
          </a:p>
          <a:p>
            <a:pPr>
              <a:lnSpc>
                <a:spcPct val="107000"/>
              </a:lnSpc>
              <a:spcAft>
                <a:spcPts val="800"/>
              </a:spcAft>
            </a:pPr>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An offer will be either conditional or unconditional. </a:t>
            </a:r>
          </a:p>
          <a:p>
            <a:pPr marL="342900" lvl="0" indent="-342900">
              <a:lnSpc>
                <a:spcPct val="107000"/>
              </a:lnSpc>
              <a:buFont typeface="Symbol" panose="05050102010706020507" pitchFamily="18" charset="2"/>
              <a:buChar char=""/>
            </a:pPr>
            <a:r>
              <a:rPr lang="en-GB" sz="2000" b="1" kern="100" dirty="0">
                <a:effectLst/>
                <a:latin typeface="Aptos" panose="020B0004020202020204" pitchFamily="34" charset="0"/>
                <a:ea typeface="Aptos" panose="020B0004020202020204" pitchFamily="34" charset="0"/>
                <a:cs typeface="Arial" panose="020B0604020202020204" pitchFamily="34" charset="0"/>
              </a:rPr>
              <a:t>Conditional offer</a:t>
            </a:r>
            <a:r>
              <a:rPr lang="en-GB" sz="2000" kern="100" dirty="0">
                <a:effectLst/>
                <a:latin typeface="Aptos" panose="020B0004020202020204" pitchFamily="34" charset="0"/>
                <a:ea typeface="Aptos" panose="020B0004020202020204" pitchFamily="34" charset="0"/>
                <a:cs typeface="Arial" panose="020B0604020202020204" pitchFamily="34" charset="0"/>
              </a:rPr>
              <a:t> – the offer has conditions. For example, certain qualification results have to be achieved. Unless a different date is specified, the conditions must be met by 3 September (even if entry is deferred to the following year). The conditions may include achievement of specific grades, possibly in named subjects, or a certain number of UCAS Tariff points.</a:t>
            </a:r>
          </a:p>
          <a:p>
            <a:pPr marL="342900" lvl="0" indent="-342900">
              <a:lnSpc>
                <a:spcPct val="107000"/>
              </a:lnSpc>
              <a:spcAft>
                <a:spcPts val="800"/>
              </a:spcAft>
              <a:buFont typeface="Symbol" panose="05050102010706020507" pitchFamily="18" charset="2"/>
              <a:buChar char=""/>
            </a:pPr>
            <a:r>
              <a:rPr lang="en-GB" sz="2000" b="1" kern="100" dirty="0">
                <a:effectLst/>
                <a:latin typeface="Aptos" panose="020B0004020202020204" pitchFamily="34" charset="0"/>
                <a:ea typeface="Aptos" panose="020B0004020202020204" pitchFamily="34" charset="0"/>
                <a:cs typeface="Arial" panose="020B0604020202020204" pitchFamily="34" charset="0"/>
              </a:rPr>
              <a:t>Unconditional offer</a:t>
            </a:r>
            <a:r>
              <a:rPr lang="en-GB" sz="2000" kern="100" dirty="0">
                <a:effectLst/>
                <a:latin typeface="Aptos" panose="020B0004020202020204" pitchFamily="34" charset="0"/>
                <a:ea typeface="Aptos" panose="020B0004020202020204" pitchFamily="34" charset="0"/>
                <a:cs typeface="Arial" panose="020B0604020202020204" pitchFamily="34" charset="0"/>
              </a:rPr>
              <a:t> – this usually the university or college’s entry requirements have already been met for the course. They might still have to meet other requirements, such as financial or medical conditions.</a:t>
            </a:r>
          </a:p>
          <a:p>
            <a:endParaRPr lang="en-GB" sz="2000" dirty="0"/>
          </a:p>
          <a:p>
            <a:r>
              <a:rPr lang="en-GB" sz="2000" dirty="0"/>
              <a:t>They may also receive: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2000" b="1" kern="100" dirty="0">
                <a:effectLst/>
                <a:latin typeface="Aptos" panose="020B0004020202020204" pitchFamily="34" charset="0"/>
                <a:ea typeface="Aptos" panose="020B0004020202020204" pitchFamily="34" charset="0"/>
                <a:cs typeface="Arial" panose="020B0604020202020204" pitchFamily="34" charset="0"/>
              </a:rPr>
              <a:t>Unsuccessful</a:t>
            </a:r>
            <a:r>
              <a:rPr lang="en-GB" sz="2000" kern="100" dirty="0">
                <a:effectLst/>
                <a:latin typeface="Aptos" panose="020B0004020202020204" pitchFamily="34" charset="0"/>
                <a:ea typeface="Aptos" panose="020B0004020202020204" pitchFamily="34" charset="0"/>
                <a:cs typeface="Arial" panose="020B0604020202020204" pitchFamily="34" charset="0"/>
              </a:rPr>
              <a:t> – the university or college has not offered a place on the course.</a:t>
            </a:r>
          </a:p>
          <a:p>
            <a:pPr marL="357708" marR="0" lvl="0" indent="-239178" algn="l" defTabSz="914400" rtl="0" eaLnBrk="1" fontAlgn="auto" latinLnBrk="0" hangingPunct="1">
              <a:lnSpc>
                <a:spcPct val="100000"/>
              </a:lnSpc>
              <a:spcBef>
                <a:spcPts val="800"/>
              </a:spcBef>
              <a:spcAft>
                <a:spcPts val="800"/>
              </a:spcAft>
              <a:buClrTx/>
              <a:buSzTx/>
              <a:buFontTx/>
              <a:buNone/>
              <a:tabLst/>
              <a:defRPr/>
            </a:pPr>
            <a:endParaRPr lang="en-US" sz="2000" b="1" dirty="0">
              <a:solidFill>
                <a:schemeClr val="tx1"/>
              </a:solidFill>
              <a:latin typeface="Roboto "/>
            </a:endParaRPr>
          </a:p>
          <a:p>
            <a:endParaRPr lang="en-GB" dirty="0"/>
          </a:p>
        </p:txBody>
      </p:sp>
      <p:sp>
        <p:nvSpPr>
          <p:cNvPr id="4" name="Slide Number Placeholder 3">
            <a:extLst>
              <a:ext uri="{FF2B5EF4-FFF2-40B4-BE49-F238E27FC236}">
                <a16:creationId xmlns:a16="http://schemas.microsoft.com/office/drawing/2014/main" id="{F7D3C1B7-40FC-7B83-7677-F7105398EF85}"/>
              </a:ext>
            </a:extLst>
          </p:cNvPr>
          <p:cNvSpPr>
            <a:spLocks noGrp="1"/>
          </p:cNvSpPr>
          <p:nvPr>
            <p:ph type="sldNum" sz="quarter" idx="5"/>
          </p:nvPr>
        </p:nvSpPr>
        <p:spPr/>
        <p:txBody>
          <a:bodyPr/>
          <a:lstStyle/>
          <a:p>
            <a:fld id="{69C51658-60C5-491E-AC61-1F8F6577900C}" type="slidenum">
              <a:rPr lang="en-GB" smtClean="0"/>
              <a:t>17</a:t>
            </a:fld>
            <a:endParaRPr lang="en-GB"/>
          </a:p>
        </p:txBody>
      </p:sp>
    </p:spTree>
    <p:extLst>
      <p:ext uri="{BB962C8B-B14F-4D97-AF65-F5344CB8AC3E}">
        <p14:creationId xmlns:p14="http://schemas.microsoft.com/office/powerpoint/2010/main" val="1549604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42481E-4A96-6ADF-9094-30B2B6AD12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BEB3E2-9BF5-97A4-CD7B-23D0E1F751A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173173-7EE9-75BD-9155-E08F3D9B435D}"/>
              </a:ext>
            </a:extLst>
          </p:cNvPr>
          <p:cNvSpPr>
            <a:spLocks noGrp="1"/>
          </p:cNvSpPr>
          <p:nvPr>
            <p:ph type="body" idx="1"/>
          </p:nvPr>
        </p:nvSpPr>
        <p:spPr/>
        <p:txBody>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When you’ve had all decisions from your choices, you need to decide which one(s) you want to accept. </a:t>
            </a:r>
            <a:r>
              <a:rPr lang="en-GB" sz="2000" b="1" kern="100" dirty="0">
                <a:effectLst/>
                <a:latin typeface="Aptos" panose="020B0004020202020204" pitchFamily="34" charset="0"/>
                <a:ea typeface="Aptos" panose="020B0004020202020204" pitchFamily="34" charset="0"/>
                <a:cs typeface="Arial" panose="020B0604020202020204" pitchFamily="34" charset="0"/>
              </a:rPr>
              <a:t>The date you must reply to your offers is shown in your application</a:t>
            </a:r>
            <a:r>
              <a:rPr lang="en-GB" sz="20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nSpc>
                <a:spcPct val="107000"/>
              </a:lnSpc>
              <a:buFont typeface="Symbol" panose="05050102010706020507" pitchFamily="18" charset="2"/>
              <a:buChar char=""/>
            </a:pPr>
            <a:r>
              <a:rPr lang="en-GB" sz="2000" kern="100" dirty="0">
                <a:effectLst/>
                <a:latin typeface="Aptos" panose="020B0004020202020204" pitchFamily="34" charset="0"/>
                <a:ea typeface="Aptos" panose="020B0004020202020204" pitchFamily="34" charset="0"/>
                <a:cs typeface="Arial" panose="020B0604020202020204" pitchFamily="34" charset="0"/>
              </a:rPr>
              <a:t>You can accept one offer as your firm choice.</a:t>
            </a:r>
          </a:p>
          <a:p>
            <a:pPr marL="342900" lvl="0" indent="-342900">
              <a:lnSpc>
                <a:spcPct val="107000"/>
              </a:lnSpc>
              <a:buFont typeface="Symbol" panose="05050102010706020507" pitchFamily="18" charset="2"/>
              <a:buChar char=""/>
            </a:pPr>
            <a:r>
              <a:rPr lang="en-GB" sz="2000" kern="100" dirty="0">
                <a:effectLst/>
                <a:latin typeface="Aptos" panose="020B0004020202020204" pitchFamily="34" charset="0"/>
                <a:ea typeface="Aptos" panose="020B0004020202020204" pitchFamily="34" charset="0"/>
                <a:cs typeface="Arial" panose="020B0604020202020204" pitchFamily="34" charset="0"/>
              </a:rPr>
              <a:t>If that’s a conditional offer, you can accept a second offer as an insurance choice, if you want to, in case you don’t meet the conditions of your firm choice.</a:t>
            </a:r>
          </a:p>
          <a:p>
            <a:pPr marL="342900" lvl="0" indent="-342900">
              <a:lnSpc>
                <a:spcPct val="107000"/>
              </a:lnSpc>
              <a:buFont typeface="Symbol" panose="05050102010706020507" pitchFamily="18" charset="2"/>
              <a:buChar char=""/>
            </a:pPr>
            <a:r>
              <a:rPr lang="en-GB" sz="2000" kern="100" dirty="0">
                <a:effectLst/>
                <a:latin typeface="Aptos" panose="020B0004020202020204" pitchFamily="34" charset="0"/>
                <a:ea typeface="Aptos" panose="020B0004020202020204" pitchFamily="34" charset="0"/>
                <a:cs typeface="Arial" panose="020B0604020202020204" pitchFamily="34" charset="0"/>
              </a:rPr>
              <a:t>You don’t have to have an insurance choice. If you aren’t sure any of your other offers are right for you, it might be better to wait and see what’s available in Clearing once you have your results. </a:t>
            </a:r>
          </a:p>
          <a:p>
            <a:pPr marL="342900" lvl="0" indent="-342900">
              <a:lnSpc>
                <a:spcPct val="107000"/>
              </a:lnSpc>
              <a:spcAft>
                <a:spcPts val="800"/>
              </a:spcAft>
              <a:buFont typeface="Symbol" panose="05050102010706020507" pitchFamily="18" charset="2"/>
              <a:buChar char=""/>
            </a:pPr>
            <a:r>
              <a:rPr lang="en-GB" sz="2000" dirty="0">
                <a:effectLst/>
                <a:latin typeface="Segoe UI" panose="020B0502040204020203" pitchFamily="34" charset="0"/>
              </a:rPr>
              <a:t>Remaining offers are automatically declined when the 'Firm' and 'Insurance' are selected. </a:t>
            </a:r>
          </a:p>
          <a:p>
            <a:pPr marL="342900" lvl="0" indent="-342900">
              <a:lnSpc>
                <a:spcPct val="107000"/>
              </a:lnSpc>
              <a:spcAft>
                <a:spcPts val="800"/>
              </a:spcAft>
              <a:buFont typeface="Symbol" panose="05050102010706020507" pitchFamily="18" charset="2"/>
              <a:buChar char=""/>
            </a:pPr>
            <a:r>
              <a:rPr lang="en-GB" sz="2000" u="none" kern="100" dirty="0">
                <a:solidFill>
                  <a:srgbClr val="467886"/>
                </a:solidFill>
                <a:effectLst/>
                <a:latin typeface="Aptos" panose="020B0004020202020204" pitchFamily="34" charset="0"/>
                <a:ea typeface="Aptos" panose="020B0004020202020204" pitchFamily="34" charset="0"/>
                <a:cs typeface="Arial" panose="020B0604020202020204" pitchFamily="34" charset="0"/>
              </a:rPr>
              <a:t>If you</a:t>
            </a:r>
            <a:r>
              <a:rPr lang="en-GB" sz="2000" kern="100" dirty="0">
                <a:effectLst/>
                <a:latin typeface="Aptos" panose="020B0004020202020204" pitchFamily="34" charset="0"/>
                <a:ea typeface="Aptos" panose="020B0004020202020204" pitchFamily="34" charset="0"/>
                <a:cs typeface="Arial" panose="020B0604020202020204" pitchFamily="34" charset="0"/>
              </a:rPr>
              <a:t> firmly accept an unconditional offer, you cannot hold an insurance choice.</a:t>
            </a:r>
          </a:p>
          <a:p>
            <a:pPr marL="0" lvl="0" indent="0">
              <a:lnSpc>
                <a:spcPct val="107000"/>
              </a:lnSpc>
              <a:spcAft>
                <a:spcPts val="800"/>
              </a:spcAft>
              <a:buFont typeface="Symbol" panose="05050102010706020507" pitchFamily="18" charset="2"/>
              <a:buNone/>
            </a:pPr>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Choosing the right course and university or college is a very important decision, and it can be difficult to change later in the admissions process. To help you make an informed decision about where to apply, what to study, and whether to accept an offer, the university or college you should read all the information the university or college has shared with you; before making a decision. </a:t>
            </a:r>
            <a:r>
              <a:rPr lang="en-GB" sz="2000" b="0" kern="100" dirty="0">
                <a:effectLst/>
                <a:latin typeface="Aptos" panose="020B0004020202020204" pitchFamily="34" charset="0"/>
                <a:ea typeface="Aptos" panose="020B0004020202020204" pitchFamily="34" charset="0"/>
                <a:cs typeface="Arial" panose="020B0604020202020204" pitchFamily="34" charset="0"/>
              </a:rPr>
              <a:t>You need to think very carefully, and make sure you do not accept an offer from any university or college if they you’re not prepared to study there.</a:t>
            </a:r>
          </a:p>
          <a:p>
            <a:endParaRPr lang="en-GB" sz="2000" dirty="0"/>
          </a:p>
          <a:p>
            <a:pPr>
              <a:lnSpc>
                <a:spcPct val="107000"/>
              </a:lnSpc>
              <a:spcAft>
                <a:spcPts val="800"/>
              </a:spcAft>
            </a:pPr>
            <a:r>
              <a:rPr lang="en-GB" sz="2000" b="1" kern="100" dirty="0">
                <a:effectLst/>
                <a:latin typeface="Aptos" panose="020B0004020202020204" pitchFamily="34" charset="0"/>
                <a:ea typeface="Aptos" panose="020B0004020202020204" pitchFamily="34" charset="0"/>
                <a:cs typeface="Arial" panose="020B0604020202020204" pitchFamily="34" charset="0"/>
              </a:rPr>
              <a:t>AN IMPORTANT MESSAGE FOR YOUR STUDENTS</a:t>
            </a:r>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If you don’t reply to your offers on or before the reply date shown in your application UCAS will decline them on your behalf (often referred to as declined by default [DBD]). This means you will lose all your offers. </a:t>
            </a:r>
          </a:p>
          <a:p>
            <a:pPr>
              <a:spcAft>
                <a:spcPts val="800"/>
              </a:spcAft>
            </a:pPr>
            <a:r>
              <a:rPr lang="en-GB" sz="2000" u="none" kern="100" dirty="0">
                <a:effectLst/>
                <a:latin typeface="Aptos" panose="020B0004020202020204" pitchFamily="34" charset="0"/>
                <a:ea typeface="Aptos" panose="020B0004020202020204" pitchFamily="34" charset="0"/>
                <a:cs typeface="Arial" panose="020B0604020202020204" pitchFamily="34" charset="0"/>
              </a:rPr>
              <a:t> </a:t>
            </a:r>
          </a:p>
          <a:p>
            <a:pPr>
              <a:lnSpc>
                <a:spcPct val="107000"/>
              </a:lnSpc>
              <a:spcAft>
                <a:spcPts val="800"/>
              </a:spcAft>
            </a:pPr>
            <a:r>
              <a:rPr lang="en-GB" sz="2000" b="1" u="none" kern="100" dirty="0">
                <a:solidFill>
                  <a:srgbClr val="467886"/>
                </a:solidFill>
                <a:effectLst/>
                <a:latin typeface="Aptos" panose="020B0004020202020204" pitchFamily="34" charset="0"/>
                <a:ea typeface="Aptos" panose="020B0004020202020204" pitchFamily="34" charset="0"/>
                <a:cs typeface="Arial" panose="020B0604020202020204" pitchFamily="34" charset="0"/>
              </a:rPr>
              <a:t>TOP TIP</a:t>
            </a:r>
            <a:endParaRPr lang="en-GB" sz="2000" u="none"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Before making any decisions, encourage your students to take a look at our advice on making informed choices – </a:t>
            </a:r>
            <a:r>
              <a:rPr lang="en-GB" sz="2000" u="sng" kern="100"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3"/>
              </a:rPr>
              <a:t>www.ucas.com/undergraduate/</a:t>
            </a:r>
            <a:r>
              <a:rPr lang="en-GB" sz="2000" u="sng" kern="100"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4"/>
              </a:rPr>
              <a:t>after-you-apply/making-right-decision</a:t>
            </a:r>
            <a:r>
              <a:rPr lang="en-GB" sz="2000" u="sng" kern="100" dirty="0">
                <a:solidFill>
                  <a:srgbClr val="467886"/>
                </a:solidFill>
                <a:effectLst/>
                <a:latin typeface="Aptos" panose="020B0004020202020204" pitchFamily="34" charset="0"/>
                <a:ea typeface="Aptos" panose="020B0004020202020204" pitchFamily="34" charset="0"/>
                <a:cs typeface="Arial" panose="020B0604020202020204" pitchFamily="34" charset="0"/>
              </a:rPr>
              <a:t> </a:t>
            </a:r>
            <a:endParaRPr lang="en-GB" sz="2000" kern="100" dirty="0">
              <a:effectLst/>
              <a:latin typeface="Aptos" panose="020B0004020202020204" pitchFamily="34" charset="0"/>
              <a:ea typeface="Aptos" panose="020B0004020202020204" pitchFamily="34" charset="0"/>
              <a:cs typeface="Arial" panose="020B0604020202020204" pitchFamily="34" charset="0"/>
            </a:endParaRPr>
          </a:p>
          <a:p>
            <a:pPr>
              <a:spcAft>
                <a:spcPts val="800"/>
              </a:spcAft>
            </a:pPr>
            <a:r>
              <a:rPr lang="en-GB" sz="2000" kern="100" dirty="0">
                <a:effectLst/>
                <a:latin typeface="Aptos" panose="020B0004020202020204" pitchFamily="34" charset="0"/>
                <a:ea typeface="Aptos" panose="020B0004020202020204" pitchFamily="34" charset="0"/>
                <a:cs typeface="Arial" panose="020B0604020202020204" pitchFamily="34" charset="0"/>
              </a:rPr>
              <a:t> </a:t>
            </a:r>
            <a:endParaRPr lang="en-GB" dirty="0"/>
          </a:p>
        </p:txBody>
      </p:sp>
      <p:sp>
        <p:nvSpPr>
          <p:cNvPr id="4" name="Slide Number Placeholder 3">
            <a:extLst>
              <a:ext uri="{FF2B5EF4-FFF2-40B4-BE49-F238E27FC236}">
                <a16:creationId xmlns:a16="http://schemas.microsoft.com/office/drawing/2014/main" id="{076F54F6-1E4F-23FF-2190-171C7BDFD5E2}"/>
              </a:ext>
            </a:extLst>
          </p:cNvPr>
          <p:cNvSpPr>
            <a:spLocks noGrp="1"/>
          </p:cNvSpPr>
          <p:nvPr>
            <p:ph type="sldNum" sz="quarter" idx="5"/>
          </p:nvPr>
        </p:nvSpPr>
        <p:spPr/>
        <p:txBody>
          <a:bodyPr/>
          <a:lstStyle/>
          <a:p>
            <a:fld id="{69C51658-60C5-491E-AC61-1F8F6577900C}" type="slidenum">
              <a:rPr lang="en-GB" smtClean="0"/>
              <a:t>18</a:t>
            </a:fld>
            <a:endParaRPr lang="en-GB"/>
          </a:p>
        </p:txBody>
      </p:sp>
    </p:spTree>
    <p:extLst>
      <p:ext uri="{BB962C8B-B14F-4D97-AF65-F5344CB8AC3E}">
        <p14:creationId xmlns:p14="http://schemas.microsoft.com/office/powerpoint/2010/main" val="362648591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1.sv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1">
    <p:bg>
      <p:bgPr>
        <a:blipFill>
          <a:blip r:embed="rId2"/>
          <a:stretch>
            <a:fillRect/>
          </a:stretch>
        </a:blipFill>
        <a:effectLst/>
      </p:bgPr>
    </p:bg>
    <p:spTree>
      <p:nvGrpSpPr>
        <p:cNvPr id="1" name=""/>
        <p:cNvGrpSpPr/>
        <p:nvPr/>
      </p:nvGrpSpPr>
      <p:grpSpPr>
        <a:xfrm>
          <a:off x="0" y="0"/>
          <a:ext cx="0" cy="0"/>
          <a:chOff x="0" y="0"/>
          <a:chExt cx="0" cy="0"/>
        </a:xfrm>
      </p:grpSpPr>
      <p:sp>
        <p:nvSpPr>
          <p:cNvPr id="2" name="Rectangle 6">
            <a:extLst>
              <a:ext uri="{FF2B5EF4-FFF2-40B4-BE49-F238E27FC236}">
                <a16:creationId xmlns:a16="http://schemas.microsoft.com/office/drawing/2014/main" id="{37402469-3B62-4229-9ED9-9D07CD1D7589}"/>
              </a:ext>
            </a:extLst>
          </p:cNvPr>
          <p:cNvSpPr/>
          <p:nvPr/>
        </p:nvSpPr>
        <p:spPr>
          <a:xfrm>
            <a:off x="295177" y="555626"/>
            <a:ext cx="4958141" cy="4016373"/>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DABFA988-A91A-49B6-8973-5B46A958754A}"/>
              </a:ext>
            </a:extLst>
          </p:cNvPr>
          <p:cNvSpPr txBox="1">
            <a:spLocks noGrp="1"/>
          </p:cNvSpPr>
          <p:nvPr>
            <p:ph type="ctr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4" name="Subtitle 2">
            <a:extLst>
              <a:ext uri="{FF2B5EF4-FFF2-40B4-BE49-F238E27FC236}">
                <a16:creationId xmlns:a16="http://schemas.microsoft.com/office/drawing/2014/main" id="{8DF74601-6F16-4BA1-AC9A-F2E31B98B500}"/>
              </a:ext>
            </a:extLst>
          </p:cNvPr>
          <p:cNvSpPr txBox="1">
            <a:spLocks noGrp="1"/>
          </p:cNvSpPr>
          <p:nvPr>
            <p:ph type="subTitle" idx="1"/>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5" name="Rectangle 7">
            <a:extLst>
              <a:ext uri="{FF2B5EF4-FFF2-40B4-BE49-F238E27FC236}">
                <a16:creationId xmlns:a16="http://schemas.microsoft.com/office/drawing/2014/main" id="{4FD2D2A0-D12C-4EAC-818E-A4C74B7FBA5D}"/>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6" name="Picture 8" descr="UCAS-Right_aligned-White_box-Keyline-CMYK.eps">
            <a:extLst>
              <a:ext uri="{FF2B5EF4-FFF2-40B4-BE49-F238E27FC236}">
                <a16:creationId xmlns:a16="http://schemas.microsoft.com/office/drawing/2014/main" id="{5C49A82B-D32E-43A9-9A93-8CCDE33B9084}"/>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Tree>
    <p:extLst>
      <p:ext uri="{BB962C8B-B14F-4D97-AF65-F5344CB8AC3E}">
        <p14:creationId xmlns:p14="http://schemas.microsoft.com/office/powerpoint/2010/main" val="3380389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2">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53989050-8C3F-4625-BF86-0B43E21F32CE}"/>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13">
            <a:extLst>
              <a:ext uri="{FF2B5EF4-FFF2-40B4-BE49-F238E27FC236}">
                <a16:creationId xmlns:a16="http://schemas.microsoft.com/office/drawing/2014/main" id="{B09E6AB8-D41E-4292-A94B-8DA251ACE073}"/>
              </a:ext>
            </a:extLst>
          </p:cNvPr>
          <p:cNvSpPr/>
          <p:nvPr/>
        </p:nvSpPr>
        <p:spPr>
          <a:xfrm>
            <a:off x="295177" y="555626"/>
            <a:ext cx="4958141" cy="4016373"/>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DB5E4AD1-F38F-4F55-B6A2-3DAEDCE84AA7}"/>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6DBD5638-BCF6-4399-9A34-09781C8629B3}"/>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6">
            <a:extLst>
              <a:ext uri="{FF2B5EF4-FFF2-40B4-BE49-F238E27FC236}">
                <a16:creationId xmlns:a16="http://schemas.microsoft.com/office/drawing/2014/main" id="{3F5CF3C6-90BB-46B7-8751-E147C043E75F}"/>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2604947204"/>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3">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32175B58-0D01-42BE-87CD-E557DE1858D4}"/>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13">
            <a:extLst>
              <a:ext uri="{FF2B5EF4-FFF2-40B4-BE49-F238E27FC236}">
                <a16:creationId xmlns:a16="http://schemas.microsoft.com/office/drawing/2014/main" id="{F19AC578-F30B-4D31-A975-76FEBACF6FA3}"/>
              </a:ext>
            </a:extLst>
          </p:cNvPr>
          <p:cNvSpPr/>
          <p:nvPr/>
        </p:nvSpPr>
        <p:spPr>
          <a:xfrm>
            <a:off x="295177" y="555626"/>
            <a:ext cx="4958141" cy="4016373"/>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A5F5B4EF-19C9-49A7-A61F-09F073B23380}"/>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3BD7BDF2-C033-466E-AD6A-F41F95ABF776}"/>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6">
            <a:extLst>
              <a:ext uri="{FF2B5EF4-FFF2-40B4-BE49-F238E27FC236}">
                <a16:creationId xmlns:a16="http://schemas.microsoft.com/office/drawing/2014/main" id="{AF7F0B3F-97F5-49EF-9BB4-79A68C1275B4}"/>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5011070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Title Slide 4">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9396F07C-A290-4572-A1AE-3A7FAB0CD28F}"/>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9">
            <a:extLst>
              <a:ext uri="{FF2B5EF4-FFF2-40B4-BE49-F238E27FC236}">
                <a16:creationId xmlns:a16="http://schemas.microsoft.com/office/drawing/2014/main" id="{BFA25C34-A8D8-4157-A3A5-B5CA382ED03E}"/>
              </a:ext>
            </a:extLst>
          </p:cNvPr>
          <p:cNvSpPr/>
          <p:nvPr/>
        </p:nvSpPr>
        <p:spPr>
          <a:xfrm>
            <a:off x="295177" y="555626"/>
            <a:ext cx="4958141" cy="4016373"/>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E706F990-F709-4FD3-8D3B-A7C13E89C1E1}"/>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B8D6F013-17F4-4625-929E-4DAF76C43936}"/>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FA28260C-2706-4536-A4EA-703C638E5D06}"/>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8398633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Title Slide 5">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8A9FFD5E-A9B3-4802-BA22-0F34734FE311}"/>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9">
            <a:extLst>
              <a:ext uri="{FF2B5EF4-FFF2-40B4-BE49-F238E27FC236}">
                <a16:creationId xmlns:a16="http://schemas.microsoft.com/office/drawing/2014/main" id="{AD74F744-AC21-46C0-B9F2-B0D8B4865A0E}"/>
              </a:ext>
            </a:extLst>
          </p:cNvPr>
          <p:cNvSpPr/>
          <p:nvPr/>
        </p:nvSpPr>
        <p:spPr>
          <a:xfrm>
            <a:off x="295177" y="555626"/>
            <a:ext cx="4958141" cy="4016373"/>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A348F996-38E6-44A6-96B8-A04324C8F380}"/>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A26232D4-A933-4361-8FAE-1DF418CCAB9F}"/>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AB1EEE5D-4A57-45FB-B8B7-B0495338EA8E}"/>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1680696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itle Slide 6">
    <p:bg>
      <p:bgPr>
        <a:blipFill>
          <a:blip r:embed="rId2"/>
          <a:stretch>
            <a:fillRect/>
          </a:stretch>
        </a:blipFill>
        <a:effectLst/>
      </p:bgPr>
    </p:bg>
    <p:spTree>
      <p:nvGrpSpPr>
        <p:cNvPr id="1" name=""/>
        <p:cNvGrpSpPr/>
        <p:nvPr/>
      </p:nvGrpSpPr>
      <p:grpSpPr>
        <a:xfrm>
          <a:off x="0" y="0"/>
          <a:ext cx="0" cy="0"/>
          <a:chOff x="0" y="0"/>
          <a:chExt cx="0" cy="0"/>
        </a:xfrm>
      </p:grpSpPr>
      <p:pic>
        <p:nvPicPr>
          <p:cNvPr id="2" name="Picture 8" descr="UCAS-Right_aligned-White_box-Keyline-CMYK.eps">
            <a:extLst>
              <a:ext uri="{FF2B5EF4-FFF2-40B4-BE49-F238E27FC236}">
                <a16:creationId xmlns:a16="http://schemas.microsoft.com/office/drawing/2014/main" id="{1EC20B33-87DE-4DF5-AE98-AC5D444DADCD}"/>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
        <p:nvSpPr>
          <p:cNvPr id="3" name="Rectangle 9">
            <a:extLst>
              <a:ext uri="{FF2B5EF4-FFF2-40B4-BE49-F238E27FC236}">
                <a16:creationId xmlns:a16="http://schemas.microsoft.com/office/drawing/2014/main" id="{AC8C4F40-6194-475B-9104-500DB258B84A}"/>
              </a:ext>
            </a:extLst>
          </p:cNvPr>
          <p:cNvSpPr/>
          <p:nvPr/>
        </p:nvSpPr>
        <p:spPr>
          <a:xfrm>
            <a:off x="295177" y="555626"/>
            <a:ext cx="4958141" cy="4016373"/>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4" name="Title 1">
            <a:extLst>
              <a:ext uri="{FF2B5EF4-FFF2-40B4-BE49-F238E27FC236}">
                <a16:creationId xmlns:a16="http://schemas.microsoft.com/office/drawing/2014/main" id="{4F2B76F8-0FF5-4203-A272-D282DD5BF73B}"/>
              </a:ext>
            </a:extLst>
          </p:cNvPr>
          <p:cNvSpPr txBox="1">
            <a:spLocks noGrp="1"/>
          </p:cNvSpPr>
          <p:nvPr>
            <p:ph type="title"/>
          </p:nvPr>
        </p:nvSpPr>
        <p:spPr>
          <a:xfrm>
            <a:off x="645456" y="1635120"/>
            <a:ext cx="4240310" cy="1296335"/>
          </a:xfrm>
        </p:spPr>
        <p:txBody>
          <a:bodyPr/>
          <a:lstStyle>
            <a:lvl1pPr>
              <a:defRPr sz="4500"/>
            </a:lvl1pPr>
          </a:lstStyle>
          <a:p>
            <a:pPr lvl="0"/>
            <a:r>
              <a:rPr lang="en-GB"/>
              <a:t>Click to edit </a:t>
            </a:r>
            <a:br>
              <a:rPr lang="en-GB"/>
            </a:br>
            <a:r>
              <a:rPr lang="en-GB"/>
              <a:t>Master title style</a:t>
            </a:r>
            <a:endParaRPr lang="en-US"/>
          </a:p>
        </p:txBody>
      </p:sp>
      <p:sp>
        <p:nvSpPr>
          <p:cNvPr id="5" name="Subtitle 2">
            <a:extLst>
              <a:ext uri="{FF2B5EF4-FFF2-40B4-BE49-F238E27FC236}">
                <a16:creationId xmlns:a16="http://schemas.microsoft.com/office/drawing/2014/main" id="{24DBA59C-B5E1-4A65-99A3-E0FD7B953C7A}"/>
              </a:ext>
            </a:extLst>
          </p:cNvPr>
          <p:cNvSpPr txBox="1">
            <a:spLocks noGrp="1"/>
          </p:cNvSpPr>
          <p:nvPr>
            <p:ph type="subTitle" idx="4294967295"/>
          </p:nvPr>
        </p:nvSpPr>
        <p:spPr>
          <a:xfrm>
            <a:off x="645456" y="3030074"/>
            <a:ext cx="4491322" cy="590546"/>
          </a:xfrm>
        </p:spPr>
        <p:txBody>
          <a:bodyPr/>
          <a:lstStyle>
            <a:lvl1pPr marL="0" indent="0">
              <a:buNone/>
              <a:defRPr lang="en-GB" sz="1800"/>
            </a:lvl1pPr>
          </a:lstStyle>
          <a:p>
            <a:pPr lvl="0"/>
            <a:r>
              <a:rPr lang="en-GB"/>
              <a:t>Click to edit Master </a:t>
            </a:r>
            <a:br>
              <a:rPr lang="en-GB"/>
            </a:br>
            <a:r>
              <a:rPr lang="en-GB"/>
              <a:t>subtitle style</a:t>
            </a:r>
            <a:endParaRPr lang="en-US"/>
          </a:p>
        </p:txBody>
      </p:sp>
      <p:sp>
        <p:nvSpPr>
          <p:cNvPr id="6" name="Rectangle 12">
            <a:extLst>
              <a:ext uri="{FF2B5EF4-FFF2-40B4-BE49-F238E27FC236}">
                <a16:creationId xmlns:a16="http://schemas.microsoft.com/office/drawing/2014/main" id="{BE6156F6-6B94-46E7-B8BC-560D86A1AF5A}"/>
              </a:ext>
            </a:extLst>
          </p:cNvPr>
          <p:cNvSpPr/>
          <p:nvPr/>
        </p:nvSpPr>
        <p:spPr>
          <a:xfrm>
            <a:off x="725896" y="1358533"/>
            <a:ext cx="788020" cy="98325"/>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933013971"/>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 preserve="1">
  <p:cSld name="Title and Content 1">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FD3A4ABC-F119-4877-815D-8B7111EE91CB}"/>
              </a:ext>
            </a:extLst>
          </p:cNvPr>
          <p:cNvSpPr/>
          <p:nvPr/>
        </p:nvSpPr>
        <p:spPr>
          <a:xfrm>
            <a:off x="0" y="4632725"/>
            <a:ext cx="9144000" cy="510774"/>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97050CAB-F002-4FE2-9E3C-BDDBFBDFF658}"/>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EAC9DC73-DDF5-46A3-85BD-3A5AB6B0F40B}"/>
              </a:ext>
            </a:extLst>
          </p:cNvPr>
          <p:cNvSpPr txBox="1">
            <a:spLocks noGrp="1"/>
          </p:cNvSpPr>
          <p:nvPr>
            <p:ph idx="1"/>
          </p:nvPr>
        </p:nvSpPr>
        <p:spPr/>
        <p:txBody>
          <a:bodyPr/>
          <a:lstStyle>
            <a:lvl1pPr>
              <a:buClr>
                <a:srgbClr val="5DB88D"/>
              </a:buClr>
              <a:defRPr/>
            </a:lvl1pPr>
            <a:lvl2pPr>
              <a:buClr>
                <a:srgbClr val="5DB88D"/>
              </a:buClr>
              <a:defRPr/>
            </a:lvl2pPr>
            <a:lvl3pPr>
              <a:buClr>
                <a:srgbClr val="5DB88D"/>
              </a:buClr>
              <a:defRPr/>
            </a:lvl3pPr>
            <a:lvl4pPr>
              <a:buClr>
                <a:srgbClr val="5DB88D"/>
              </a:buClr>
              <a:defRPr/>
            </a:lvl4pPr>
            <a:lvl5pPr>
              <a:buClr>
                <a:srgbClr val="5DB88D"/>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97C47565-2945-46E1-B943-81545A6ED330}"/>
              </a:ext>
            </a:extLst>
          </p:cNvPr>
          <p:cNvSpPr txBox="1">
            <a:spLocks noGrp="1"/>
          </p:cNvSpPr>
          <p:nvPr>
            <p:ph type="dt" sz="half" idx="7"/>
          </p:nvPr>
        </p:nvSpPr>
        <p:spPr/>
        <p:txBody>
          <a:bodyPr/>
          <a:lstStyle>
            <a:lvl1pPr>
              <a:defRPr>
                <a:solidFill>
                  <a:srgbClr val="FFFFFF"/>
                </a:solidFill>
              </a:defRPr>
            </a:lvl1pPr>
          </a:lstStyle>
          <a:p>
            <a:pPr lvl="0"/>
            <a:fld id="{DB48CD40-974B-4ED7-82E3-110FDD5474E1}" type="datetime4">
              <a:rPr lang="en-GB"/>
              <a:pPr lvl="0"/>
              <a:t>11 March 2026</a:t>
            </a:fld>
            <a:endParaRPr lang="en-US"/>
          </a:p>
        </p:txBody>
      </p:sp>
      <p:sp>
        <p:nvSpPr>
          <p:cNvPr id="6" name="Footer Placeholder 4">
            <a:extLst>
              <a:ext uri="{FF2B5EF4-FFF2-40B4-BE49-F238E27FC236}">
                <a16:creationId xmlns:a16="http://schemas.microsoft.com/office/drawing/2014/main" id="{17210D2E-0E82-459E-88E7-462511AB15B7}"/>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C00C4150-F46C-4D6E-B186-57A5F1A4AA61}"/>
              </a:ext>
            </a:extLst>
          </p:cNvPr>
          <p:cNvSpPr txBox="1">
            <a:spLocks noGrp="1"/>
          </p:cNvSpPr>
          <p:nvPr>
            <p:ph type="sldNum" sz="quarter" idx="8"/>
          </p:nvPr>
        </p:nvSpPr>
        <p:spPr/>
        <p:txBody>
          <a:bodyPr/>
          <a:lstStyle>
            <a:lvl1pPr>
              <a:defRPr>
                <a:solidFill>
                  <a:srgbClr val="FFFFFF"/>
                </a:solidFill>
              </a:defRPr>
            </a:lvl1pPr>
          </a:lstStyle>
          <a:p>
            <a:pPr lvl="0"/>
            <a:r>
              <a:rPr lang="en-US"/>
              <a:t>|   </a:t>
            </a:r>
            <a:fld id="{4226D69C-EF70-48AE-8311-864D7EFA8F30}" type="slidenum">
              <a:t>‹#›</a:t>
            </a:fld>
            <a:endParaRPr lang="en-US"/>
          </a:p>
        </p:txBody>
      </p:sp>
      <p:pic>
        <p:nvPicPr>
          <p:cNvPr id="8" name="Picture 9" descr="UCAS-Right_aligned-White_box-Keyline-CMYK.eps">
            <a:extLst>
              <a:ext uri="{FF2B5EF4-FFF2-40B4-BE49-F238E27FC236}">
                <a16:creationId xmlns:a16="http://schemas.microsoft.com/office/drawing/2014/main" id="{C06A0B0C-6C33-4B39-8928-0D98DCE5C997}"/>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A5095A8E-6F3D-4C7E-B472-3CFCAA6D368C}"/>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821822836"/>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 preserve="1">
  <p:cSld name="Title and Content 2">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06515591-8F33-4C3F-9D72-1AE55B027175}"/>
              </a:ext>
            </a:extLst>
          </p:cNvPr>
          <p:cNvSpPr/>
          <p:nvPr/>
        </p:nvSpPr>
        <p:spPr>
          <a:xfrm>
            <a:off x="0" y="4632725"/>
            <a:ext cx="9144000" cy="510774"/>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C9EA8268-80CD-4582-B0CC-3986E4410584}"/>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88B39DA6-D301-4883-BE22-8135FD7E8AF3}"/>
              </a:ext>
            </a:extLst>
          </p:cNvPr>
          <p:cNvSpPr txBox="1">
            <a:spLocks noGrp="1"/>
          </p:cNvSpPr>
          <p:nvPr>
            <p:ph idx="1"/>
          </p:nvPr>
        </p:nvSpPr>
        <p:spPr/>
        <p:txBody>
          <a:bodyPr/>
          <a:lstStyle>
            <a:lvl1pPr>
              <a:buClr>
                <a:srgbClr val="FF6451"/>
              </a:buClr>
              <a:defRPr/>
            </a:lvl1pPr>
            <a:lvl2pPr>
              <a:buClr>
                <a:srgbClr val="FF6451"/>
              </a:buClr>
              <a:defRPr/>
            </a:lvl2pPr>
            <a:lvl3pPr>
              <a:buClr>
                <a:srgbClr val="FF6451"/>
              </a:buClr>
              <a:defRPr/>
            </a:lvl3pPr>
            <a:lvl4pPr>
              <a:buClr>
                <a:srgbClr val="FF6451"/>
              </a:buClr>
              <a:defRPr/>
            </a:lvl4pPr>
            <a:lvl5pPr>
              <a:buClr>
                <a:srgbClr val="FF64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7CF07F78-2161-46B3-90CE-CF666BB2C996}"/>
              </a:ext>
            </a:extLst>
          </p:cNvPr>
          <p:cNvSpPr txBox="1">
            <a:spLocks noGrp="1"/>
          </p:cNvSpPr>
          <p:nvPr>
            <p:ph type="dt" sz="half" idx="7"/>
          </p:nvPr>
        </p:nvSpPr>
        <p:spPr/>
        <p:txBody>
          <a:bodyPr/>
          <a:lstStyle>
            <a:lvl1pPr>
              <a:defRPr>
                <a:solidFill>
                  <a:srgbClr val="FFFFFF"/>
                </a:solidFill>
              </a:defRPr>
            </a:lvl1pPr>
          </a:lstStyle>
          <a:p>
            <a:pPr lvl="0"/>
            <a:fld id="{C0906959-BAFB-4CBD-AAAD-778E6F478DE4}" type="datetime4">
              <a:rPr lang="en-GB"/>
              <a:pPr lvl="0"/>
              <a:t>11 March 2026</a:t>
            </a:fld>
            <a:endParaRPr lang="en-US"/>
          </a:p>
        </p:txBody>
      </p:sp>
      <p:sp>
        <p:nvSpPr>
          <p:cNvPr id="6" name="Footer Placeholder 4">
            <a:extLst>
              <a:ext uri="{FF2B5EF4-FFF2-40B4-BE49-F238E27FC236}">
                <a16:creationId xmlns:a16="http://schemas.microsoft.com/office/drawing/2014/main" id="{45C045A8-FD3C-42F1-B7ED-3441A3C6D764}"/>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7028FCD1-DD6C-4E33-A436-36EA069FF419}"/>
              </a:ext>
            </a:extLst>
          </p:cNvPr>
          <p:cNvSpPr txBox="1">
            <a:spLocks noGrp="1"/>
          </p:cNvSpPr>
          <p:nvPr>
            <p:ph type="sldNum" sz="quarter" idx="8"/>
          </p:nvPr>
        </p:nvSpPr>
        <p:spPr/>
        <p:txBody>
          <a:bodyPr/>
          <a:lstStyle>
            <a:lvl1pPr>
              <a:defRPr>
                <a:solidFill>
                  <a:srgbClr val="FFFFFF"/>
                </a:solidFill>
              </a:defRPr>
            </a:lvl1pPr>
          </a:lstStyle>
          <a:p>
            <a:pPr lvl="0"/>
            <a:r>
              <a:rPr lang="en-US"/>
              <a:t>|   </a:t>
            </a:r>
            <a:fld id="{71C72447-BB11-4B92-946B-37106B65E33D}" type="slidenum">
              <a:t>‹#›</a:t>
            </a:fld>
            <a:endParaRPr lang="en-US"/>
          </a:p>
        </p:txBody>
      </p:sp>
      <p:pic>
        <p:nvPicPr>
          <p:cNvPr id="8" name="Picture 9" descr="UCAS-Right_aligned-White_box-Keyline-CMYK.eps">
            <a:extLst>
              <a:ext uri="{FF2B5EF4-FFF2-40B4-BE49-F238E27FC236}">
                <a16:creationId xmlns:a16="http://schemas.microsoft.com/office/drawing/2014/main" id="{B9C89690-D9D3-4A27-BE9F-58CF484A99BB}"/>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323EF87E-4410-4E67-B801-AEB03B1F3CD1}"/>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274725309"/>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 preserve="1">
  <p:cSld name="Title and Content 3">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C06B20F3-5070-4A3C-90F5-218FEA4E36BA}"/>
              </a:ext>
            </a:extLst>
          </p:cNvPr>
          <p:cNvSpPr/>
          <p:nvPr/>
        </p:nvSpPr>
        <p:spPr>
          <a:xfrm>
            <a:off x="0" y="4632725"/>
            <a:ext cx="9144000" cy="510774"/>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EF21221E-94BD-445F-B9E8-8B4E6B9F9C96}"/>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23A1778A-93B4-4074-9B55-06BEC34C170B}"/>
              </a:ext>
            </a:extLst>
          </p:cNvPr>
          <p:cNvSpPr txBox="1">
            <a:spLocks noGrp="1"/>
          </p:cNvSpPr>
          <p:nvPr>
            <p:ph idx="1"/>
          </p:nvPr>
        </p:nvSpPr>
        <p:spPr/>
        <p:txBody>
          <a:bodyPr/>
          <a:lstStyle>
            <a:lvl1pPr>
              <a:buClr>
                <a:srgbClr val="FBC651"/>
              </a:buClr>
              <a:defRPr/>
            </a:lvl1pPr>
            <a:lvl2pPr>
              <a:buClr>
                <a:srgbClr val="FBC651"/>
              </a:buClr>
              <a:defRPr/>
            </a:lvl2pPr>
            <a:lvl3pPr>
              <a:buClr>
                <a:srgbClr val="FBC651"/>
              </a:buClr>
              <a:defRPr/>
            </a:lvl3pPr>
            <a:lvl4pPr>
              <a:buClr>
                <a:srgbClr val="FBC651"/>
              </a:buClr>
              <a:defRPr/>
            </a:lvl4pPr>
            <a:lvl5pPr>
              <a:buClr>
                <a:srgbClr val="FBC6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3EAC4A3B-D00F-453E-B0C5-DF3B672B9F13}"/>
              </a:ext>
            </a:extLst>
          </p:cNvPr>
          <p:cNvSpPr txBox="1">
            <a:spLocks noGrp="1"/>
          </p:cNvSpPr>
          <p:nvPr>
            <p:ph type="dt" sz="half" idx="7"/>
          </p:nvPr>
        </p:nvSpPr>
        <p:spPr/>
        <p:txBody>
          <a:bodyPr/>
          <a:lstStyle>
            <a:lvl1pPr>
              <a:defRPr/>
            </a:lvl1pPr>
          </a:lstStyle>
          <a:p>
            <a:pPr lvl="0"/>
            <a:fld id="{F64788DA-8C2D-495E-882A-DA6EB513A43E}" type="datetime4">
              <a:rPr lang="en-GB"/>
              <a:pPr lvl="0"/>
              <a:t>11 March 2026</a:t>
            </a:fld>
            <a:endParaRPr lang="en-US"/>
          </a:p>
        </p:txBody>
      </p:sp>
      <p:sp>
        <p:nvSpPr>
          <p:cNvPr id="6" name="Footer Placeholder 4">
            <a:extLst>
              <a:ext uri="{FF2B5EF4-FFF2-40B4-BE49-F238E27FC236}">
                <a16:creationId xmlns:a16="http://schemas.microsoft.com/office/drawing/2014/main" id="{853BF77D-D914-45AC-B3DC-0EBD82125A7E}"/>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B43A13DB-421C-4ACF-AF69-83107B8586EF}"/>
              </a:ext>
            </a:extLst>
          </p:cNvPr>
          <p:cNvSpPr txBox="1">
            <a:spLocks noGrp="1"/>
          </p:cNvSpPr>
          <p:nvPr>
            <p:ph type="sldNum" sz="quarter" idx="8"/>
          </p:nvPr>
        </p:nvSpPr>
        <p:spPr/>
        <p:txBody>
          <a:bodyPr/>
          <a:lstStyle>
            <a:lvl1pPr>
              <a:defRPr/>
            </a:lvl1pPr>
          </a:lstStyle>
          <a:p>
            <a:pPr lvl="0"/>
            <a:r>
              <a:rPr lang="en-US"/>
              <a:t>|   </a:t>
            </a:r>
            <a:fld id="{10F5A01B-0D1D-4744-B575-DC2A96FD5435}" type="slidenum">
              <a:t>‹#›</a:t>
            </a:fld>
            <a:endParaRPr lang="en-US"/>
          </a:p>
        </p:txBody>
      </p:sp>
      <p:pic>
        <p:nvPicPr>
          <p:cNvPr id="8" name="Picture 9" descr="UCAS-Right_aligned-White_box-Keyline-CMYK.eps">
            <a:extLst>
              <a:ext uri="{FF2B5EF4-FFF2-40B4-BE49-F238E27FC236}">
                <a16:creationId xmlns:a16="http://schemas.microsoft.com/office/drawing/2014/main" id="{21E16144-974D-498C-AF1A-40725C7BB837}"/>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AABF364C-03FC-4981-9135-932BFDB161DD}"/>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447203820"/>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 preserve="1">
  <p:cSld name="Title and Content 4">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2843FB60-7183-4466-800D-3558C33AF535}"/>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7A0804A7-ECBC-4429-A158-788C8447A73C}"/>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BFEE43E1-0D51-42F5-97AA-D2413C1F29F8}"/>
              </a:ext>
            </a:extLst>
          </p:cNvPr>
          <p:cNvSpPr txBox="1">
            <a:spLocks noGrp="1"/>
          </p:cNvSpPr>
          <p:nvPr>
            <p:ph idx="1"/>
          </p:nvPr>
        </p:nvSpPr>
        <p:spPr/>
        <p:txBody>
          <a:bodyPr/>
          <a:lstStyle>
            <a:lvl1pPr>
              <a:buClr>
                <a:srgbClr val="3B92D9"/>
              </a:buClr>
              <a:defRPr/>
            </a:lvl1pPr>
            <a:lvl2pPr>
              <a:buClr>
                <a:srgbClr val="3B92D9"/>
              </a:buClr>
              <a:defRPr/>
            </a:lvl2pPr>
            <a:lvl3pPr>
              <a:buClr>
                <a:srgbClr val="3B92D9"/>
              </a:buClr>
              <a:defRPr/>
            </a:lvl3pPr>
            <a:lvl4pPr>
              <a:buClr>
                <a:srgbClr val="3B92D9"/>
              </a:buClr>
              <a:defRPr/>
            </a:lvl4pPr>
            <a:lvl5pPr>
              <a:buClr>
                <a:srgbClr val="3B92D9"/>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BDDA67E6-3B8E-4014-AB56-C8F4B2949222}"/>
              </a:ext>
            </a:extLst>
          </p:cNvPr>
          <p:cNvSpPr txBox="1">
            <a:spLocks noGrp="1"/>
          </p:cNvSpPr>
          <p:nvPr>
            <p:ph type="dt" sz="half" idx="7"/>
          </p:nvPr>
        </p:nvSpPr>
        <p:spPr/>
        <p:txBody>
          <a:bodyPr/>
          <a:lstStyle>
            <a:lvl1pPr>
              <a:defRPr>
                <a:solidFill>
                  <a:srgbClr val="FFFFFF"/>
                </a:solidFill>
              </a:defRPr>
            </a:lvl1pPr>
          </a:lstStyle>
          <a:p>
            <a:pPr lvl="0"/>
            <a:fld id="{EFCE390D-51E4-4E05-BEDA-EB51EDA9B13B}" type="datetime4">
              <a:rPr lang="en-GB"/>
              <a:pPr lvl="0"/>
              <a:t>11 March 2026</a:t>
            </a:fld>
            <a:endParaRPr lang="en-US"/>
          </a:p>
        </p:txBody>
      </p:sp>
      <p:sp>
        <p:nvSpPr>
          <p:cNvPr id="6" name="Footer Placeholder 4">
            <a:extLst>
              <a:ext uri="{FF2B5EF4-FFF2-40B4-BE49-F238E27FC236}">
                <a16:creationId xmlns:a16="http://schemas.microsoft.com/office/drawing/2014/main" id="{1A84AA80-6FA8-4E89-9BFC-55BEDB8B928B}"/>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B4307A23-9185-4CE7-B066-A528CE81CAF9}"/>
              </a:ext>
            </a:extLst>
          </p:cNvPr>
          <p:cNvSpPr txBox="1">
            <a:spLocks noGrp="1"/>
          </p:cNvSpPr>
          <p:nvPr>
            <p:ph type="sldNum" sz="quarter" idx="8"/>
          </p:nvPr>
        </p:nvSpPr>
        <p:spPr/>
        <p:txBody>
          <a:bodyPr/>
          <a:lstStyle>
            <a:lvl1pPr>
              <a:defRPr>
                <a:solidFill>
                  <a:srgbClr val="FFFFFF"/>
                </a:solidFill>
              </a:defRPr>
            </a:lvl1pPr>
          </a:lstStyle>
          <a:p>
            <a:pPr lvl="0"/>
            <a:r>
              <a:rPr lang="en-US"/>
              <a:t>|   </a:t>
            </a:r>
            <a:fld id="{7139E758-7A62-48C7-B25C-DEAD57BDC03D}" type="slidenum">
              <a:t>‹#›</a:t>
            </a:fld>
            <a:endParaRPr lang="en-US"/>
          </a:p>
        </p:txBody>
      </p:sp>
      <p:pic>
        <p:nvPicPr>
          <p:cNvPr id="8" name="Picture 9" descr="UCAS-Right_aligned-White_box-Keyline-CMYK.eps">
            <a:extLst>
              <a:ext uri="{FF2B5EF4-FFF2-40B4-BE49-F238E27FC236}">
                <a16:creationId xmlns:a16="http://schemas.microsoft.com/office/drawing/2014/main" id="{EDE47036-68B2-4954-AF40-4D251B5346D5}"/>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8C7AF2A2-4DB7-4285-A634-3C3B9444CF9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38564509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reserve="1">
  <p:cSld name="Title and Content 5">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CCC29595-2536-4F55-BE48-8CFACF407D1F}"/>
              </a:ext>
            </a:extLst>
          </p:cNvPr>
          <p:cNvSpPr/>
          <p:nvPr/>
        </p:nvSpPr>
        <p:spPr>
          <a:xfrm>
            <a:off x="0" y="4632725"/>
            <a:ext cx="9144000" cy="510774"/>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7A878773-53D5-4E1E-8F3F-01283E17004B}"/>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8FD0D1A1-6F13-4238-82C3-2BC6EA75EF78}"/>
              </a:ext>
            </a:extLst>
          </p:cNvPr>
          <p:cNvSpPr txBox="1">
            <a:spLocks noGrp="1"/>
          </p:cNvSpPr>
          <p:nvPr>
            <p:ph idx="1"/>
          </p:nvPr>
        </p:nvSpPr>
        <p:spPr/>
        <p:txBody>
          <a:bodyPr/>
          <a:lstStyle>
            <a:lvl1pPr>
              <a:buClr>
                <a:srgbClr val="3BC0C7"/>
              </a:buClr>
              <a:defRPr/>
            </a:lvl1pPr>
            <a:lvl2pPr>
              <a:buClr>
                <a:srgbClr val="3BC0C7"/>
              </a:buClr>
              <a:defRPr/>
            </a:lvl2pPr>
            <a:lvl3pPr>
              <a:buClr>
                <a:srgbClr val="3BC0C7"/>
              </a:buClr>
              <a:defRPr/>
            </a:lvl3pPr>
            <a:lvl4pPr>
              <a:buClr>
                <a:srgbClr val="3BC0C7"/>
              </a:buClr>
              <a:defRPr/>
            </a:lvl4pPr>
            <a:lvl5pPr>
              <a:buClr>
                <a:srgbClr val="3BC0C7"/>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F64A4E1-EB52-4CAE-8E65-A24B3114B3E4}"/>
              </a:ext>
            </a:extLst>
          </p:cNvPr>
          <p:cNvSpPr txBox="1">
            <a:spLocks noGrp="1"/>
          </p:cNvSpPr>
          <p:nvPr>
            <p:ph type="dt" sz="half" idx="7"/>
          </p:nvPr>
        </p:nvSpPr>
        <p:spPr/>
        <p:txBody>
          <a:bodyPr/>
          <a:lstStyle>
            <a:lvl1pPr>
              <a:defRPr>
                <a:solidFill>
                  <a:srgbClr val="FFFFFF"/>
                </a:solidFill>
              </a:defRPr>
            </a:lvl1pPr>
          </a:lstStyle>
          <a:p>
            <a:pPr lvl="0"/>
            <a:fld id="{D3EAF10F-27C0-4606-A6A4-2484472AFFC1}" type="datetime4">
              <a:rPr lang="en-GB"/>
              <a:pPr lvl="0"/>
              <a:t>11 March 2026</a:t>
            </a:fld>
            <a:endParaRPr lang="en-US"/>
          </a:p>
        </p:txBody>
      </p:sp>
      <p:sp>
        <p:nvSpPr>
          <p:cNvPr id="6" name="Footer Placeholder 4">
            <a:extLst>
              <a:ext uri="{FF2B5EF4-FFF2-40B4-BE49-F238E27FC236}">
                <a16:creationId xmlns:a16="http://schemas.microsoft.com/office/drawing/2014/main" id="{EB5C6282-5960-4291-AAC8-8F8C1AD2DDEB}"/>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BD82DCD3-506A-40CC-A4AB-3C8AB65E98D4}"/>
              </a:ext>
            </a:extLst>
          </p:cNvPr>
          <p:cNvSpPr txBox="1">
            <a:spLocks noGrp="1"/>
          </p:cNvSpPr>
          <p:nvPr>
            <p:ph type="sldNum" sz="quarter" idx="8"/>
          </p:nvPr>
        </p:nvSpPr>
        <p:spPr/>
        <p:txBody>
          <a:bodyPr/>
          <a:lstStyle>
            <a:lvl1pPr>
              <a:defRPr>
                <a:solidFill>
                  <a:srgbClr val="FFFFFF"/>
                </a:solidFill>
              </a:defRPr>
            </a:lvl1pPr>
          </a:lstStyle>
          <a:p>
            <a:pPr lvl="0"/>
            <a:r>
              <a:rPr lang="en-US"/>
              <a:t>|   </a:t>
            </a:r>
            <a:fld id="{415E76D4-A154-469F-B9C1-4A615F7C4253}" type="slidenum">
              <a:t>‹#›</a:t>
            </a:fld>
            <a:endParaRPr lang="en-US"/>
          </a:p>
        </p:txBody>
      </p:sp>
      <p:pic>
        <p:nvPicPr>
          <p:cNvPr id="8" name="Picture 9" descr="UCAS-Right_aligned-White_box-Keyline-CMYK.eps">
            <a:extLst>
              <a:ext uri="{FF2B5EF4-FFF2-40B4-BE49-F238E27FC236}">
                <a16:creationId xmlns:a16="http://schemas.microsoft.com/office/drawing/2014/main" id="{BD962679-1186-4773-B88A-CDE9C30D66CA}"/>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D62933C1-EFEE-452C-93B1-16FF69B3842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249860610"/>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obj" preserve="1">
  <p:cSld name="Title and Content 6">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4F942BB4-3E83-4FC2-B1A9-AC2FF7305211}"/>
              </a:ext>
            </a:extLst>
          </p:cNvPr>
          <p:cNvSpPr/>
          <p:nvPr/>
        </p:nvSpPr>
        <p:spPr>
          <a:xfrm>
            <a:off x="0" y="4632725"/>
            <a:ext cx="9144000" cy="510774"/>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04619A6F-346F-4200-AD1C-BF6F6D65D083}"/>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EE823807-CFA0-4FE8-A8A7-9244E5C270C1}"/>
              </a:ext>
            </a:extLst>
          </p:cNvPr>
          <p:cNvSpPr txBox="1">
            <a:spLocks noGrp="1"/>
          </p:cNvSpPr>
          <p:nvPr>
            <p:ph idx="1"/>
          </p:nvPr>
        </p:nvSpPr>
        <p:spPr/>
        <p:txBody>
          <a:bodyPr/>
          <a:lstStyle>
            <a:lvl1pPr>
              <a:buClr>
                <a:srgbClr val="836CD8"/>
              </a:buClr>
              <a:defRPr/>
            </a:lvl1pPr>
            <a:lvl2pPr>
              <a:buClr>
                <a:srgbClr val="836CD8"/>
              </a:buClr>
              <a:defRPr/>
            </a:lvl2pPr>
            <a:lvl3pPr>
              <a:buClr>
                <a:srgbClr val="836CD8"/>
              </a:buClr>
              <a:defRPr/>
            </a:lvl3pPr>
            <a:lvl4pPr>
              <a:buClr>
                <a:srgbClr val="836CD8"/>
              </a:buClr>
              <a:defRPr/>
            </a:lvl4pPr>
            <a:lvl5pPr>
              <a:buClr>
                <a:srgbClr val="836CD8"/>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CB9448F6-3C1B-46FB-B96B-9A4853C3340A}"/>
              </a:ext>
            </a:extLst>
          </p:cNvPr>
          <p:cNvSpPr txBox="1">
            <a:spLocks noGrp="1"/>
          </p:cNvSpPr>
          <p:nvPr>
            <p:ph type="dt" sz="half" idx="7"/>
          </p:nvPr>
        </p:nvSpPr>
        <p:spPr/>
        <p:txBody>
          <a:bodyPr/>
          <a:lstStyle>
            <a:lvl1pPr>
              <a:defRPr>
                <a:solidFill>
                  <a:srgbClr val="FFFFFF"/>
                </a:solidFill>
              </a:defRPr>
            </a:lvl1pPr>
          </a:lstStyle>
          <a:p>
            <a:pPr lvl="0"/>
            <a:fld id="{69714F5C-5881-4337-8824-A4722067149B}" type="datetime4">
              <a:rPr lang="en-GB"/>
              <a:pPr lvl="0"/>
              <a:t>11 March 2026</a:t>
            </a:fld>
            <a:endParaRPr lang="en-US"/>
          </a:p>
        </p:txBody>
      </p:sp>
      <p:sp>
        <p:nvSpPr>
          <p:cNvPr id="6" name="Footer Placeholder 4">
            <a:extLst>
              <a:ext uri="{FF2B5EF4-FFF2-40B4-BE49-F238E27FC236}">
                <a16:creationId xmlns:a16="http://schemas.microsoft.com/office/drawing/2014/main" id="{4E441B69-0AEB-4ED8-88CA-154E8746E11D}"/>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7" name="Slide Number Placeholder 5">
            <a:extLst>
              <a:ext uri="{FF2B5EF4-FFF2-40B4-BE49-F238E27FC236}">
                <a16:creationId xmlns:a16="http://schemas.microsoft.com/office/drawing/2014/main" id="{C5B38127-314B-476C-9BC5-6266FE22267B}"/>
              </a:ext>
            </a:extLst>
          </p:cNvPr>
          <p:cNvSpPr txBox="1">
            <a:spLocks noGrp="1"/>
          </p:cNvSpPr>
          <p:nvPr>
            <p:ph type="sldNum" sz="quarter" idx="8"/>
          </p:nvPr>
        </p:nvSpPr>
        <p:spPr/>
        <p:txBody>
          <a:bodyPr/>
          <a:lstStyle>
            <a:lvl1pPr>
              <a:defRPr>
                <a:solidFill>
                  <a:srgbClr val="FFFFFF"/>
                </a:solidFill>
              </a:defRPr>
            </a:lvl1pPr>
          </a:lstStyle>
          <a:p>
            <a:pPr lvl="0"/>
            <a:r>
              <a:rPr lang="en-US"/>
              <a:t>|   </a:t>
            </a:r>
            <a:fld id="{D165BDE6-5E41-4A9F-A7CC-8D28C629A10C}" type="slidenum">
              <a:t>‹#›</a:t>
            </a:fld>
            <a:endParaRPr lang="en-US"/>
          </a:p>
        </p:txBody>
      </p:sp>
      <p:pic>
        <p:nvPicPr>
          <p:cNvPr id="8" name="Picture 9" descr="UCAS-Right_aligned-White_box-Keyline-CMYK.eps">
            <a:extLst>
              <a:ext uri="{FF2B5EF4-FFF2-40B4-BE49-F238E27FC236}">
                <a16:creationId xmlns:a16="http://schemas.microsoft.com/office/drawing/2014/main" id="{41630798-23B6-4357-B207-BE20CC8BBD11}"/>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9" name="Rectangle 11">
            <a:extLst>
              <a:ext uri="{FF2B5EF4-FFF2-40B4-BE49-F238E27FC236}">
                <a16:creationId xmlns:a16="http://schemas.microsoft.com/office/drawing/2014/main" id="{C4534A18-55C0-4655-B265-B2281D87C9D6}"/>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29040388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Agenda 1">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10874A6B-5223-4A9B-843F-968F205FAE50}"/>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664795A4-5966-4D7D-B985-42799008C062}"/>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5578D021-C664-4589-837A-F4CE37E1A498}"/>
              </a:ext>
            </a:extLst>
          </p:cNvPr>
          <p:cNvSpPr txBox="1">
            <a:spLocks noGrp="1"/>
          </p:cNvSpPr>
          <p:nvPr>
            <p:ph type="dt" sz="half" idx="7"/>
          </p:nvPr>
        </p:nvSpPr>
        <p:spPr/>
        <p:txBody>
          <a:bodyPr/>
          <a:lstStyle>
            <a:lvl1pPr>
              <a:defRPr>
                <a:solidFill>
                  <a:srgbClr val="FFFFFF"/>
                </a:solidFill>
              </a:defRPr>
            </a:lvl1pPr>
          </a:lstStyle>
          <a:p>
            <a:pPr lvl="0"/>
            <a:fld id="{1957ABC6-FB9A-4047-8B7C-BBDB4A103154}" type="datetime4">
              <a:rPr lang="en-GB"/>
              <a:pPr lvl="0"/>
              <a:t>11 March 2026</a:t>
            </a:fld>
            <a:endParaRPr lang="en-US"/>
          </a:p>
        </p:txBody>
      </p:sp>
      <p:sp>
        <p:nvSpPr>
          <p:cNvPr id="5" name="Footer Placeholder 4">
            <a:extLst>
              <a:ext uri="{FF2B5EF4-FFF2-40B4-BE49-F238E27FC236}">
                <a16:creationId xmlns:a16="http://schemas.microsoft.com/office/drawing/2014/main" id="{6CE8310A-D71E-4413-9720-8E428DBD2F6D}"/>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33231A85-68E3-4552-8E0F-71535500F950}"/>
              </a:ext>
            </a:extLst>
          </p:cNvPr>
          <p:cNvSpPr txBox="1">
            <a:spLocks noGrp="1"/>
          </p:cNvSpPr>
          <p:nvPr>
            <p:ph type="sldNum" sz="quarter" idx="8"/>
          </p:nvPr>
        </p:nvSpPr>
        <p:spPr/>
        <p:txBody>
          <a:bodyPr/>
          <a:lstStyle>
            <a:lvl1pPr>
              <a:defRPr>
                <a:solidFill>
                  <a:srgbClr val="FFFFFF"/>
                </a:solidFill>
              </a:defRPr>
            </a:lvl1pPr>
          </a:lstStyle>
          <a:p>
            <a:pPr lvl="0"/>
            <a:r>
              <a:rPr lang="en-US"/>
              <a:t>|   </a:t>
            </a:r>
            <a:fld id="{11E51FCE-8AAA-4188-AF0D-27CFCE22D42A}" type="slidenum">
              <a:t>‹#›</a:t>
            </a:fld>
            <a:endParaRPr lang="en-US"/>
          </a:p>
        </p:txBody>
      </p:sp>
      <p:pic>
        <p:nvPicPr>
          <p:cNvPr id="7" name="Picture 9" descr="UCAS-Right_aligned-White_box-Keyline-CMYK.eps">
            <a:extLst>
              <a:ext uri="{FF2B5EF4-FFF2-40B4-BE49-F238E27FC236}">
                <a16:creationId xmlns:a16="http://schemas.microsoft.com/office/drawing/2014/main" id="{86BD633E-8064-47FB-8A2D-3A1718D7BD62}"/>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96399FDA-5062-4FB6-BBFF-08701695341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CDF42775-1260-4D0A-AD07-95DB74BEF08E}"/>
              </a:ext>
            </a:extLst>
          </p:cNvPr>
          <p:cNvSpPr txBox="1">
            <a:spLocks noGrp="1"/>
          </p:cNvSpPr>
          <p:nvPr>
            <p:ph type="body" idx="4294967295"/>
          </p:nvPr>
        </p:nvSpPr>
        <p:spPr>
          <a:xfrm>
            <a:off x="287341" y="1779586"/>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B075CC74-487B-4A52-BA8D-9A9D56E34042}"/>
              </a:ext>
            </a:extLst>
          </p:cNvPr>
          <p:cNvSpPr txBox="1">
            <a:spLocks noGrp="1"/>
          </p:cNvSpPr>
          <p:nvPr>
            <p:ph type="body" idx="4294967295"/>
          </p:nvPr>
        </p:nvSpPr>
        <p:spPr>
          <a:xfrm>
            <a:off x="287341" y="2373480"/>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5F8E61DF-A4E5-40E2-BF4B-EAF4E19B25EB}"/>
              </a:ext>
            </a:extLst>
          </p:cNvPr>
          <p:cNvSpPr txBox="1">
            <a:spLocks noGrp="1"/>
          </p:cNvSpPr>
          <p:nvPr>
            <p:ph type="body" idx="4294967295"/>
          </p:nvPr>
        </p:nvSpPr>
        <p:spPr>
          <a:xfrm>
            <a:off x="287341" y="2976792"/>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E5805B3A-640C-424F-9E88-E568EC106F51}"/>
              </a:ext>
            </a:extLst>
          </p:cNvPr>
          <p:cNvSpPr txBox="1">
            <a:spLocks noGrp="1"/>
          </p:cNvSpPr>
          <p:nvPr>
            <p:ph type="body" idx="4294967295"/>
          </p:nvPr>
        </p:nvSpPr>
        <p:spPr>
          <a:xfrm>
            <a:off x="287341" y="3580104"/>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32A66C52-78F4-4232-87AE-D183DD91160A}"/>
              </a:ext>
            </a:extLst>
          </p:cNvPr>
          <p:cNvSpPr txBox="1">
            <a:spLocks noGrp="1"/>
          </p:cNvSpPr>
          <p:nvPr>
            <p:ph type="body" idx="4294967295"/>
          </p:nvPr>
        </p:nvSpPr>
        <p:spPr>
          <a:xfrm>
            <a:off x="4567107" y="1779586"/>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1A827011-5D2C-4F0A-9814-2368CD6E80AF}"/>
              </a:ext>
            </a:extLst>
          </p:cNvPr>
          <p:cNvSpPr txBox="1">
            <a:spLocks noGrp="1"/>
          </p:cNvSpPr>
          <p:nvPr>
            <p:ph type="body" idx="4294967295"/>
          </p:nvPr>
        </p:nvSpPr>
        <p:spPr>
          <a:xfrm>
            <a:off x="4567107" y="2373480"/>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D0AA9985-FC3E-4C6E-8FDE-2728EC71F424}"/>
              </a:ext>
            </a:extLst>
          </p:cNvPr>
          <p:cNvSpPr txBox="1">
            <a:spLocks noGrp="1"/>
          </p:cNvSpPr>
          <p:nvPr>
            <p:ph type="body" idx="4294967295"/>
          </p:nvPr>
        </p:nvSpPr>
        <p:spPr>
          <a:xfrm>
            <a:off x="4567107" y="2976792"/>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322AE244-84FE-41B4-874B-ADD3DB4B383B}"/>
              </a:ext>
            </a:extLst>
          </p:cNvPr>
          <p:cNvSpPr txBox="1">
            <a:spLocks noGrp="1"/>
          </p:cNvSpPr>
          <p:nvPr>
            <p:ph type="body" idx="4294967295"/>
          </p:nvPr>
        </p:nvSpPr>
        <p:spPr>
          <a:xfrm>
            <a:off x="4567107" y="3580104"/>
            <a:ext cx="514350" cy="454027"/>
          </a:xfrm>
          <a:solidFill>
            <a:srgbClr val="836CD8"/>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D6F36F5C-5722-4A0C-A0DE-B6F70635498A}"/>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2F4818D0-3B90-47CB-8304-01FEACF38667}"/>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9B20CC88-4E9E-4068-905A-7F4802C9D3FE}"/>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6D4E139D-B10C-406C-A5E3-B7F0479A142E}"/>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793912E4-C0CE-434D-A09C-37E10933A16E}"/>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542F8EFC-3FE7-404B-8F11-D55500217955}"/>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C2644AA6-1BC4-4770-969E-EAE77782B7EF}"/>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FF3018F2-19EF-4375-8D2C-767670522746}"/>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40406563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p:cSld name="Agenda 2">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99A3B7C3-D794-4C6D-9D6F-9720BCE7AD0C}"/>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867BFAE0-FEBD-4086-ABFB-FB9CA65871AC}"/>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7F8A106C-A6F1-4D4C-871B-4C463765DDA7}"/>
              </a:ext>
            </a:extLst>
          </p:cNvPr>
          <p:cNvSpPr txBox="1">
            <a:spLocks noGrp="1"/>
          </p:cNvSpPr>
          <p:nvPr>
            <p:ph type="dt" sz="half" idx="7"/>
          </p:nvPr>
        </p:nvSpPr>
        <p:spPr/>
        <p:txBody>
          <a:bodyPr/>
          <a:lstStyle>
            <a:lvl1pPr>
              <a:defRPr>
                <a:solidFill>
                  <a:srgbClr val="FFFFFF"/>
                </a:solidFill>
              </a:defRPr>
            </a:lvl1pPr>
          </a:lstStyle>
          <a:p>
            <a:pPr lvl="0"/>
            <a:fld id="{AC90A54D-5E64-48BF-85C3-05082C1B6B74}" type="datetime4">
              <a:rPr lang="en-GB"/>
              <a:pPr lvl="0"/>
              <a:t>11 March 2026</a:t>
            </a:fld>
            <a:endParaRPr lang="en-US"/>
          </a:p>
        </p:txBody>
      </p:sp>
      <p:sp>
        <p:nvSpPr>
          <p:cNvPr id="5" name="Footer Placeholder 4">
            <a:extLst>
              <a:ext uri="{FF2B5EF4-FFF2-40B4-BE49-F238E27FC236}">
                <a16:creationId xmlns:a16="http://schemas.microsoft.com/office/drawing/2014/main" id="{332EB5C9-4E2A-4721-B664-AF870B0381C7}"/>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A8D03E68-87C7-45C4-9494-74A8DC8D7908}"/>
              </a:ext>
            </a:extLst>
          </p:cNvPr>
          <p:cNvSpPr txBox="1">
            <a:spLocks noGrp="1"/>
          </p:cNvSpPr>
          <p:nvPr>
            <p:ph type="sldNum" sz="quarter" idx="8"/>
          </p:nvPr>
        </p:nvSpPr>
        <p:spPr/>
        <p:txBody>
          <a:bodyPr/>
          <a:lstStyle>
            <a:lvl1pPr>
              <a:defRPr>
                <a:solidFill>
                  <a:srgbClr val="FFFFFF"/>
                </a:solidFill>
              </a:defRPr>
            </a:lvl1pPr>
          </a:lstStyle>
          <a:p>
            <a:pPr lvl="0"/>
            <a:r>
              <a:rPr lang="en-US"/>
              <a:t>|   </a:t>
            </a:r>
            <a:fld id="{C4150914-9B8A-43FF-8106-F5A0A6F92484}" type="slidenum">
              <a:t>‹#›</a:t>
            </a:fld>
            <a:endParaRPr lang="en-US"/>
          </a:p>
        </p:txBody>
      </p:sp>
      <p:pic>
        <p:nvPicPr>
          <p:cNvPr id="7" name="Picture 9" descr="UCAS-Right_aligned-White_box-Keyline-CMYK.eps">
            <a:extLst>
              <a:ext uri="{FF2B5EF4-FFF2-40B4-BE49-F238E27FC236}">
                <a16:creationId xmlns:a16="http://schemas.microsoft.com/office/drawing/2014/main" id="{0A8E37A8-4336-4E9E-9ADB-37DD1DA8B116}"/>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C9EFE239-CB20-46CA-ABDF-BCD53186B73B}"/>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E44F082F-6068-40B5-ADE8-F06A6FC70045}"/>
              </a:ext>
            </a:extLst>
          </p:cNvPr>
          <p:cNvSpPr txBox="1">
            <a:spLocks noGrp="1"/>
          </p:cNvSpPr>
          <p:nvPr>
            <p:ph type="body" idx="4294967295"/>
          </p:nvPr>
        </p:nvSpPr>
        <p:spPr>
          <a:xfrm>
            <a:off x="287341" y="1779586"/>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CC0DF5DA-1499-480B-9BC8-EEEB80B9FEA9}"/>
              </a:ext>
            </a:extLst>
          </p:cNvPr>
          <p:cNvSpPr txBox="1">
            <a:spLocks noGrp="1"/>
          </p:cNvSpPr>
          <p:nvPr>
            <p:ph type="body" idx="4294967295"/>
          </p:nvPr>
        </p:nvSpPr>
        <p:spPr>
          <a:xfrm>
            <a:off x="287341" y="2373480"/>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1C9BE218-A989-4D85-9CD7-C2226C4A8CF4}"/>
              </a:ext>
            </a:extLst>
          </p:cNvPr>
          <p:cNvSpPr txBox="1">
            <a:spLocks noGrp="1"/>
          </p:cNvSpPr>
          <p:nvPr>
            <p:ph type="body" idx="4294967295"/>
          </p:nvPr>
        </p:nvSpPr>
        <p:spPr>
          <a:xfrm>
            <a:off x="287341" y="2976792"/>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3A0A3C49-895C-4FDC-8473-5ED9C34DB9DE}"/>
              </a:ext>
            </a:extLst>
          </p:cNvPr>
          <p:cNvSpPr txBox="1">
            <a:spLocks noGrp="1"/>
          </p:cNvSpPr>
          <p:nvPr>
            <p:ph type="body" idx="4294967295"/>
          </p:nvPr>
        </p:nvSpPr>
        <p:spPr>
          <a:xfrm>
            <a:off x="287341" y="3580104"/>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0E86FB68-2AAD-4455-86F8-5FD8DF28FB45}"/>
              </a:ext>
            </a:extLst>
          </p:cNvPr>
          <p:cNvSpPr txBox="1">
            <a:spLocks noGrp="1"/>
          </p:cNvSpPr>
          <p:nvPr>
            <p:ph type="body" idx="4294967295"/>
          </p:nvPr>
        </p:nvSpPr>
        <p:spPr>
          <a:xfrm>
            <a:off x="4567107" y="1779586"/>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45257A34-2775-4206-B803-FF7D26A977CB}"/>
              </a:ext>
            </a:extLst>
          </p:cNvPr>
          <p:cNvSpPr txBox="1">
            <a:spLocks noGrp="1"/>
          </p:cNvSpPr>
          <p:nvPr>
            <p:ph type="body" idx="4294967295"/>
          </p:nvPr>
        </p:nvSpPr>
        <p:spPr>
          <a:xfrm>
            <a:off x="4567107" y="2373480"/>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F816511C-64BC-48B9-9D73-9E122CBC49FD}"/>
              </a:ext>
            </a:extLst>
          </p:cNvPr>
          <p:cNvSpPr txBox="1">
            <a:spLocks noGrp="1"/>
          </p:cNvSpPr>
          <p:nvPr>
            <p:ph type="body" idx="4294967295"/>
          </p:nvPr>
        </p:nvSpPr>
        <p:spPr>
          <a:xfrm>
            <a:off x="4567107" y="2976792"/>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9DE926C8-7985-4700-A328-ED3081BF3484}"/>
              </a:ext>
            </a:extLst>
          </p:cNvPr>
          <p:cNvSpPr txBox="1">
            <a:spLocks noGrp="1"/>
          </p:cNvSpPr>
          <p:nvPr>
            <p:ph type="body" idx="4294967295"/>
          </p:nvPr>
        </p:nvSpPr>
        <p:spPr>
          <a:xfrm>
            <a:off x="4567107" y="3580104"/>
            <a:ext cx="514350" cy="454027"/>
          </a:xfrm>
          <a:solidFill>
            <a:srgbClr val="FF6451"/>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4FF11836-3D05-43C4-BF9A-49ABADD1A9C9}"/>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013267DA-B652-4B03-91CA-AE511AD804A2}"/>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5D4E7843-4595-4463-902B-0E2C49C4A456}"/>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E10599FF-F67E-4413-AEB7-0766E9DD5C8A}"/>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6A4508DB-C237-4374-BF53-04560CDE945B}"/>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896AE0A2-15CE-4C06-B907-A55B65F8F4A4}"/>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0F4A66D9-F7E9-416A-B091-71FA82BAA72A}"/>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EEAB30D0-ADD0-48EE-8188-F5D77C0945C2}"/>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329338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p:cSld name="Agenda 3">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7208AE96-4CA7-4E33-9EA5-702ADDD135BA}"/>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C930AB42-6BA0-4196-B22F-7C77079DC656}"/>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D27CBDBC-761C-41D3-8F04-CB81CF376255}"/>
              </a:ext>
            </a:extLst>
          </p:cNvPr>
          <p:cNvSpPr txBox="1">
            <a:spLocks noGrp="1"/>
          </p:cNvSpPr>
          <p:nvPr>
            <p:ph type="dt" sz="half" idx="7"/>
          </p:nvPr>
        </p:nvSpPr>
        <p:spPr/>
        <p:txBody>
          <a:bodyPr/>
          <a:lstStyle>
            <a:lvl1pPr>
              <a:defRPr>
                <a:solidFill>
                  <a:srgbClr val="FFFFFF"/>
                </a:solidFill>
              </a:defRPr>
            </a:lvl1pPr>
          </a:lstStyle>
          <a:p>
            <a:pPr lvl="0"/>
            <a:fld id="{82C2DDDC-78BE-4263-8B0A-F24B3C6B0E1E}" type="datetime4">
              <a:rPr lang="en-GB"/>
              <a:pPr lvl="0"/>
              <a:t>11 March 2026</a:t>
            </a:fld>
            <a:endParaRPr lang="en-US"/>
          </a:p>
        </p:txBody>
      </p:sp>
      <p:sp>
        <p:nvSpPr>
          <p:cNvPr id="5" name="Footer Placeholder 4">
            <a:extLst>
              <a:ext uri="{FF2B5EF4-FFF2-40B4-BE49-F238E27FC236}">
                <a16:creationId xmlns:a16="http://schemas.microsoft.com/office/drawing/2014/main" id="{0D36E29F-FF5C-43C6-9685-8E58D53232E7}"/>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C45190B5-D3DC-430B-AFD7-74FC861922D1}"/>
              </a:ext>
            </a:extLst>
          </p:cNvPr>
          <p:cNvSpPr txBox="1">
            <a:spLocks noGrp="1"/>
          </p:cNvSpPr>
          <p:nvPr>
            <p:ph type="sldNum" sz="quarter" idx="8"/>
          </p:nvPr>
        </p:nvSpPr>
        <p:spPr/>
        <p:txBody>
          <a:bodyPr/>
          <a:lstStyle>
            <a:lvl1pPr>
              <a:defRPr>
                <a:solidFill>
                  <a:srgbClr val="FFFFFF"/>
                </a:solidFill>
              </a:defRPr>
            </a:lvl1pPr>
          </a:lstStyle>
          <a:p>
            <a:pPr lvl="0"/>
            <a:r>
              <a:rPr lang="en-US"/>
              <a:t>|   </a:t>
            </a:r>
            <a:fld id="{00A97F17-F549-4CE5-9B2D-CC73942AB98B}" type="slidenum">
              <a:t>‹#›</a:t>
            </a:fld>
            <a:endParaRPr lang="en-US"/>
          </a:p>
        </p:txBody>
      </p:sp>
      <p:pic>
        <p:nvPicPr>
          <p:cNvPr id="7" name="Picture 9" descr="UCAS-Right_aligned-White_box-Keyline-CMYK.eps">
            <a:extLst>
              <a:ext uri="{FF2B5EF4-FFF2-40B4-BE49-F238E27FC236}">
                <a16:creationId xmlns:a16="http://schemas.microsoft.com/office/drawing/2014/main" id="{A708C878-628E-48E9-9964-E6ED756D1B0E}"/>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E2D4FA70-63A0-4B33-A33D-A40FD5438D46}"/>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C9D88B81-CAE4-48CC-8317-1E54287C02DB}"/>
              </a:ext>
            </a:extLst>
          </p:cNvPr>
          <p:cNvSpPr txBox="1">
            <a:spLocks noGrp="1"/>
          </p:cNvSpPr>
          <p:nvPr>
            <p:ph type="body" idx="4294967295"/>
          </p:nvPr>
        </p:nvSpPr>
        <p:spPr>
          <a:xfrm>
            <a:off x="287341" y="1779586"/>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2136320C-56E7-4E6C-83D4-1097BFD5AF40}"/>
              </a:ext>
            </a:extLst>
          </p:cNvPr>
          <p:cNvSpPr txBox="1">
            <a:spLocks noGrp="1"/>
          </p:cNvSpPr>
          <p:nvPr>
            <p:ph type="body" idx="4294967295"/>
          </p:nvPr>
        </p:nvSpPr>
        <p:spPr>
          <a:xfrm>
            <a:off x="287341" y="2373480"/>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61A278E6-DFC1-4906-B729-E91C71230820}"/>
              </a:ext>
            </a:extLst>
          </p:cNvPr>
          <p:cNvSpPr txBox="1">
            <a:spLocks noGrp="1"/>
          </p:cNvSpPr>
          <p:nvPr>
            <p:ph type="body" idx="4294967295"/>
          </p:nvPr>
        </p:nvSpPr>
        <p:spPr>
          <a:xfrm>
            <a:off x="287341" y="2976792"/>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6B310C34-6827-4C23-926A-16AE542E6DCF}"/>
              </a:ext>
            </a:extLst>
          </p:cNvPr>
          <p:cNvSpPr txBox="1">
            <a:spLocks noGrp="1"/>
          </p:cNvSpPr>
          <p:nvPr>
            <p:ph type="body" idx="4294967295"/>
          </p:nvPr>
        </p:nvSpPr>
        <p:spPr>
          <a:xfrm>
            <a:off x="287341" y="3580104"/>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8372116B-537D-4A41-BF12-FCB3CD3CBF5A}"/>
              </a:ext>
            </a:extLst>
          </p:cNvPr>
          <p:cNvSpPr txBox="1">
            <a:spLocks noGrp="1"/>
          </p:cNvSpPr>
          <p:nvPr>
            <p:ph type="body" idx="4294967295"/>
          </p:nvPr>
        </p:nvSpPr>
        <p:spPr>
          <a:xfrm>
            <a:off x="4567107" y="1779586"/>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9434C675-C791-459B-AE56-CD73E98164EC}"/>
              </a:ext>
            </a:extLst>
          </p:cNvPr>
          <p:cNvSpPr txBox="1">
            <a:spLocks noGrp="1"/>
          </p:cNvSpPr>
          <p:nvPr>
            <p:ph type="body" idx="4294967295"/>
          </p:nvPr>
        </p:nvSpPr>
        <p:spPr>
          <a:xfrm>
            <a:off x="4567107" y="2373480"/>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4DF4FBAC-425E-4053-9EE6-033EA336F165}"/>
              </a:ext>
            </a:extLst>
          </p:cNvPr>
          <p:cNvSpPr txBox="1">
            <a:spLocks noGrp="1"/>
          </p:cNvSpPr>
          <p:nvPr>
            <p:ph type="body" idx="4294967295"/>
          </p:nvPr>
        </p:nvSpPr>
        <p:spPr>
          <a:xfrm>
            <a:off x="4567107" y="2976792"/>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CD3D8950-B256-43D4-A2F6-78E2BB3E3E61}"/>
              </a:ext>
            </a:extLst>
          </p:cNvPr>
          <p:cNvSpPr txBox="1">
            <a:spLocks noGrp="1"/>
          </p:cNvSpPr>
          <p:nvPr>
            <p:ph type="body" idx="4294967295"/>
          </p:nvPr>
        </p:nvSpPr>
        <p:spPr>
          <a:xfrm>
            <a:off x="4567107" y="3580104"/>
            <a:ext cx="514350" cy="454027"/>
          </a:xfrm>
          <a:solidFill>
            <a:srgbClr val="5DB88D"/>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80EC86AD-E3B1-432B-9A3D-4A629635A814}"/>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45B1D2E6-4F7E-4058-A506-A06CDCCFEED7}"/>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4E29F8D8-829D-4860-8E93-173E84AEC131}"/>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E5FA78E3-CE0C-4786-8274-3908A8C3CBAE}"/>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3614EC04-4611-42D8-893D-1B94BA46D83F}"/>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095C9A6C-FBA2-42FF-AB4D-A3061E41C4BF}"/>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2F7025CB-6A24-4AD1-B213-7D5801CF0741}"/>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2BA9C483-98B6-4742-8821-87755637E340}"/>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249108974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Agenda 4">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765130AA-4D69-46DA-ADAB-55936819B9C1}"/>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D99A7DD2-BC16-453B-9673-45C5E56C1D47}"/>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57E2FAAF-80F2-473F-AF01-3C35F82B136C}"/>
              </a:ext>
            </a:extLst>
          </p:cNvPr>
          <p:cNvSpPr txBox="1">
            <a:spLocks noGrp="1"/>
          </p:cNvSpPr>
          <p:nvPr>
            <p:ph type="dt" sz="half" idx="7"/>
          </p:nvPr>
        </p:nvSpPr>
        <p:spPr/>
        <p:txBody>
          <a:bodyPr/>
          <a:lstStyle>
            <a:lvl1pPr>
              <a:defRPr>
                <a:solidFill>
                  <a:srgbClr val="FFFFFF"/>
                </a:solidFill>
              </a:defRPr>
            </a:lvl1pPr>
          </a:lstStyle>
          <a:p>
            <a:pPr lvl="0"/>
            <a:fld id="{B96CC675-72F7-4AF8-853B-E7B7DC65B059}" type="datetime4">
              <a:rPr lang="en-GB"/>
              <a:pPr lvl="0"/>
              <a:t>11 March 2026</a:t>
            </a:fld>
            <a:endParaRPr lang="en-US"/>
          </a:p>
        </p:txBody>
      </p:sp>
      <p:sp>
        <p:nvSpPr>
          <p:cNvPr id="5" name="Footer Placeholder 4">
            <a:extLst>
              <a:ext uri="{FF2B5EF4-FFF2-40B4-BE49-F238E27FC236}">
                <a16:creationId xmlns:a16="http://schemas.microsoft.com/office/drawing/2014/main" id="{429756DE-1E72-4DDE-A227-D06F786DB4FC}"/>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1D21FA0C-49AF-40BB-A797-E9C7710B4ED2}"/>
              </a:ext>
            </a:extLst>
          </p:cNvPr>
          <p:cNvSpPr txBox="1">
            <a:spLocks noGrp="1"/>
          </p:cNvSpPr>
          <p:nvPr>
            <p:ph type="sldNum" sz="quarter" idx="8"/>
          </p:nvPr>
        </p:nvSpPr>
        <p:spPr/>
        <p:txBody>
          <a:bodyPr/>
          <a:lstStyle>
            <a:lvl1pPr>
              <a:defRPr>
                <a:solidFill>
                  <a:srgbClr val="FFFFFF"/>
                </a:solidFill>
              </a:defRPr>
            </a:lvl1pPr>
          </a:lstStyle>
          <a:p>
            <a:pPr lvl="0"/>
            <a:r>
              <a:rPr lang="en-US"/>
              <a:t>|   </a:t>
            </a:r>
            <a:fld id="{A7105E88-AC27-4931-991C-3804CDDDF352}" type="slidenum">
              <a:t>‹#›</a:t>
            </a:fld>
            <a:endParaRPr lang="en-US"/>
          </a:p>
        </p:txBody>
      </p:sp>
      <p:pic>
        <p:nvPicPr>
          <p:cNvPr id="7" name="Picture 9" descr="UCAS-Right_aligned-White_box-Keyline-CMYK.eps">
            <a:extLst>
              <a:ext uri="{FF2B5EF4-FFF2-40B4-BE49-F238E27FC236}">
                <a16:creationId xmlns:a16="http://schemas.microsoft.com/office/drawing/2014/main" id="{EEB018EC-67A1-4E3E-B6BB-976C8FE70580}"/>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04C54707-1690-47B9-B266-FBE9308C50A5}"/>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733F178C-70C8-4FA5-AD35-E5DDCC827DC3}"/>
              </a:ext>
            </a:extLst>
          </p:cNvPr>
          <p:cNvSpPr txBox="1">
            <a:spLocks noGrp="1"/>
          </p:cNvSpPr>
          <p:nvPr>
            <p:ph type="body" idx="4294967295"/>
          </p:nvPr>
        </p:nvSpPr>
        <p:spPr>
          <a:xfrm>
            <a:off x="287341" y="1779586"/>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A36F0DE8-026A-4B1D-BC4F-E0F6A51233AF}"/>
              </a:ext>
            </a:extLst>
          </p:cNvPr>
          <p:cNvSpPr txBox="1">
            <a:spLocks noGrp="1"/>
          </p:cNvSpPr>
          <p:nvPr>
            <p:ph type="body" idx="4294967295"/>
          </p:nvPr>
        </p:nvSpPr>
        <p:spPr>
          <a:xfrm>
            <a:off x="287341" y="2373480"/>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459058B6-C88B-4C8B-9018-8B560B41426D}"/>
              </a:ext>
            </a:extLst>
          </p:cNvPr>
          <p:cNvSpPr txBox="1">
            <a:spLocks noGrp="1"/>
          </p:cNvSpPr>
          <p:nvPr>
            <p:ph type="body" idx="4294967295"/>
          </p:nvPr>
        </p:nvSpPr>
        <p:spPr>
          <a:xfrm>
            <a:off x="287341" y="2976792"/>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66A77396-EAAF-4843-B8CD-45D230EF0D33}"/>
              </a:ext>
            </a:extLst>
          </p:cNvPr>
          <p:cNvSpPr txBox="1">
            <a:spLocks noGrp="1"/>
          </p:cNvSpPr>
          <p:nvPr>
            <p:ph type="body" idx="4294967295"/>
          </p:nvPr>
        </p:nvSpPr>
        <p:spPr>
          <a:xfrm>
            <a:off x="287341" y="3580104"/>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0DD67092-3174-46DE-AA96-D5B880F40156}"/>
              </a:ext>
            </a:extLst>
          </p:cNvPr>
          <p:cNvSpPr txBox="1">
            <a:spLocks noGrp="1"/>
          </p:cNvSpPr>
          <p:nvPr>
            <p:ph type="body" idx="4294967295"/>
          </p:nvPr>
        </p:nvSpPr>
        <p:spPr>
          <a:xfrm>
            <a:off x="4567107" y="1779586"/>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FB4F605C-C287-4341-BE8B-5D7B756D56AD}"/>
              </a:ext>
            </a:extLst>
          </p:cNvPr>
          <p:cNvSpPr txBox="1">
            <a:spLocks noGrp="1"/>
          </p:cNvSpPr>
          <p:nvPr>
            <p:ph type="body" idx="4294967295"/>
          </p:nvPr>
        </p:nvSpPr>
        <p:spPr>
          <a:xfrm>
            <a:off x="4567107" y="2373480"/>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8D97E0CC-9391-44CD-9D64-BF44787B426C}"/>
              </a:ext>
            </a:extLst>
          </p:cNvPr>
          <p:cNvSpPr txBox="1">
            <a:spLocks noGrp="1"/>
          </p:cNvSpPr>
          <p:nvPr>
            <p:ph type="body" idx="4294967295"/>
          </p:nvPr>
        </p:nvSpPr>
        <p:spPr>
          <a:xfrm>
            <a:off x="4567107" y="2976792"/>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3D2BB0B4-4424-4791-AB40-E1C20A8FE80E}"/>
              </a:ext>
            </a:extLst>
          </p:cNvPr>
          <p:cNvSpPr txBox="1">
            <a:spLocks noGrp="1"/>
          </p:cNvSpPr>
          <p:nvPr>
            <p:ph type="body" idx="4294967295"/>
          </p:nvPr>
        </p:nvSpPr>
        <p:spPr>
          <a:xfrm>
            <a:off x="4567107" y="3580104"/>
            <a:ext cx="514350" cy="454027"/>
          </a:xfrm>
          <a:solidFill>
            <a:srgbClr val="3B92D9"/>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EF02C366-A163-423C-A790-C14FBD44FA03}"/>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8C910FDA-5130-40D8-82B2-E5AFEF05EAE6}"/>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7DE491AF-9830-4B0D-B019-83BB19D7269C}"/>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09DD39FE-143E-4DCE-996D-C3A1735F2FFF}"/>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FCFC8B09-FD58-42E0-B9D5-BB8EF35B1057}"/>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10C29A22-EFCD-4855-A24C-2E200EF79018}"/>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4E6295E1-73E4-44E5-AD7B-644D9117C199}"/>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D8928209-5446-4AC9-9C53-A34722CF2962}"/>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2864095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p:cSld name="Agenda 5">
    <p:spTree>
      <p:nvGrpSpPr>
        <p:cNvPr id="1" name=""/>
        <p:cNvGrpSpPr/>
        <p:nvPr/>
      </p:nvGrpSpPr>
      <p:grpSpPr>
        <a:xfrm>
          <a:off x="0" y="0"/>
          <a:ext cx="0" cy="0"/>
          <a:chOff x="0" y="0"/>
          <a:chExt cx="0" cy="0"/>
        </a:xfrm>
      </p:grpSpPr>
      <p:sp>
        <p:nvSpPr>
          <p:cNvPr id="2" name="Rectangle 10">
            <a:extLst>
              <a:ext uri="{FF2B5EF4-FFF2-40B4-BE49-F238E27FC236}">
                <a16:creationId xmlns:a16="http://schemas.microsoft.com/office/drawing/2014/main" id="{A1E19C94-C5CA-48F4-A591-B74FB9246F6E}"/>
              </a:ext>
            </a:extLst>
          </p:cNvPr>
          <p:cNvSpPr/>
          <p:nvPr/>
        </p:nvSpPr>
        <p:spPr>
          <a:xfrm>
            <a:off x="0" y="4632725"/>
            <a:ext cx="9144000" cy="510774"/>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836CD8"/>
              </a:solidFill>
              <a:uFillTx/>
              <a:latin typeface="Calibri"/>
            </a:endParaRPr>
          </a:p>
        </p:txBody>
      </p:sp>
      <p:sp>
        <p:nvSpPr>
          <p:cNvPr id="3" name="Title 1">
            <a:extLst>
              <a:ext uri="{FF2B5EF4-FFF2-40B4-BE49-F238E27FC236}">
                <a16:creationId xmlns:a16="http://schemas.microsoft.com/office/drawing/2014/main" id="{AB33F0A8-3058-4174-AF28-38ECA9783F0C}"/>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6428C18F-5E0B-474C-B705-D07163B1F75E}"/>
              </a:ext>
            </a:extLst>
          </p:cNvPr>
          <p:cNvSpPr txBox="1">
            <a:spLocks noGrp="1"/>
          </p:cNvSpPr>
          <p:nvPr>
            <p:ph type="dt" sz="half" idx="7"/>
          </p:nvPr>
        </p:nvSpPr>
        <p:spPr/>
        <p:txBody>
          <a:bodyPr/>
          <a:lstStyle>
            <a:lvl1pPr>
              <a:defRPr>
                <a:solidFill>
                  <a:srgbClr val="FFFFFF"/>
                </a:solidFill>
              </a:defRPr>
            </a:lvl1pPr>
          </a:lstStyle>
          <a:p>
            <a:pPr lvl="0"/>
            <a:fld id="{DBA9C854-76A8-4F12-9670-B59D8D8EEE5E}" type="datetime4">
              <a:rPr lang="en-GB"/>
              <a:pPr lvl="0"/>
              <a:t>11 March 2026</a:t>
            </a:fld>
            <a:endParaRPr lang="en-US"/>
          </a:p>
        </p:txBody>
      </p:sp>
      <p:sp>
        <p:nvSpPr>
          <p:cNvPr id="5" name="Footer Placeholder 4">
            <a:extLst>
              <a:ext uri="{FF2B5EF4-FFF2-40B4-BE49-F238E27FC236}">
                <a16:creationId xmlns:a16="http://schemas.microsoft.com/office/drawing/2014/main" id="{E93D3A00-4CA5-4820-98D0-00D9B743E009}"/>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F56EA05E-1371-403F-9060-3FA57EDFDC79}"/>
              </a:ext>
            </a:extLst>
          </p:cNvPr>
          <p:cNvSpPr txBox="1">
            <a:spLocks noGrp="1"/>
          </p:cNvSpPr>
          <p:nvPr>
            <p:ph type="sldNum" sz="quarter" idx="8"/>
          </p:nvPr>
        </p:nvSpPr>
        <p:spPr/>
        <p:txBody>
          <a:bodyPr/>
          <a:lstStyle>
            <a:lvl1pPr>
              <a:defRPr>
                <a:solidFill>
                  <a:srgbClr val="FFFFFF"/>
                </a:solidFill>
              </a:defRPr>
            </a:lvl1pPr>
          </a:lstStyle>
          <a:p>
            <a:pPr lvl="0"/>
            <a:r>
              <a:rPr lang="en-US"/>
              <a:t>|   </a:t>
            </a:r>
            <a:fld id="{D3872FE5-D100-4BDD-8332-F7B448E5BA53}" type="slidenum">
              <a:t>‹#›</a:t>
            </a:fld>
            <a:endParaRPr lang="en-US"/>
          </a:p>
        </p:txBody>
      </p:sp>
      <p:pic>
        <p:nvPicPr>
          <p:cNvPr id="7" name="Picture 9" descr="UCAS-Right_aligned-White_box-Keyline-CMYK.eps">
            <a:extLst>
              <a:ext uri="{FF2B5EF4-FFF2-40B4-BE49-F238E27FC236}">
                <a16:creationId xmlns:a16="http://schemas.microsoft.com/office/drawing/2014/main" id="{8806413E-A486-4AEE-B2A5-C9824E02C89C}"/>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8" name="Rectangle 11">
            <a:extLst>
              <a:ext uri="{FF2B5EF4-FFF2-40B4-BE49-F238E27FC236}">
                <a16:creationId xmlns:a16="http://schemas.microsoft.com/office/drawing/2014/main" id="{3AF0E8C1-0F9D-4E0E-995F-B56D84661D94}"/>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9" name="Text Placeholder 4">
            <a:extLst>
              <a:ext uri="{FF2B5EF4-FFF2-40B4-BE49-F238E27FC236}">
                <a16:creationId xmlns:a16="http://schemas.microsoft.com/office/drawing/2014/main" id="{F8A3CCE1-03D1-4559-8CB5-B8174BD283CE}"/>
              </a:ext>
            </a:extLst>
          </p:cNvPr>
          <p:cNvSpPr txBox="1">
            <a:spLocks noGrp="1"/>
          </p:cNvSpPr>
          <p:nvPr>
            <p:ph type="body" idx="4294967295"/>
          </p:nvPr>
        </p:nvSpPr>
        <p:spPr>
          <a:xfrm>
            <a:off x="287341" y="1779586"/>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0" name="Text Placeholder 4">
            <a:extLst>
              <a:ext uri="{FF2B5EF4-FFF2-40B4-BE49-F238E27FC236}">
                <a16:creationId xmlns:a16="http://schemas.microsoft.com/office/drawing/2014/main" id="{B57846CC-B583-4640-A6FA-FCED506ED0D1}"/>
              </a:ext>
            </a:extLst>
          </p:cNvPr>
          <p:cNvSpPr txBox="1">
            <a:spLocks noGrp="1"/>
          </p:cNvSpPr>
          <p:nvPr>
            <p:ph type="body" idx="4294967295"/>
          </p:nvPr>
        </p:nvSpPr>
        <p:spPr>
          <a:xfrm>
            <a:off x="287341" y="2373480"/>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1" name="Text Placeholder 4">
            <a:extLst>
              <a:ext uri="{FF2B5EF4-FFF2-40B4-BE49-F238E27FC236}">
                <a16:creationId xmlns:a16="http://schemas.microsoft.com/office/drawing/2014/main" id="{4AB4C269-AB0E-4FC5-822D-BCE4482818AF}"/>
              </a:ext>
            </a:extLst>
          </p:cNvPr>
          <p:cNvSpPr txBox="1">
            <a:spLocks noGrp="1"/>
          </p:cNvSpPr>
          <p:nvPr>
            <p:ph type="body" idx="4294967295"/>
          </p:nvPr>
        </p:nvSpPr>
        <p:spPr>
          <a:xfrm>
            <a:off x="287341" y="2976792"/>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2" name="Text Placeholder 4">
            <a:extLst>
              <a:ext uri="{FF2B5EF4-FFF2-40B4-BE49-F238E27FC236}">
                <a16:creationId xmlns:a16="http://schemas.microsoft.com/office/drawing/2014/main" id="{0FB57B7B-8690-475E-B14C-90E16FBA0D2E}"/>
              </a:ext>
            </a:extLst>
          </p:cNvPr>
          <p:cNvSpPr txBox="1">
            <a:spLocks noGrp="1"/>
          </p:cNvSpPr>
          <p:nvPr>
            <p:ph type="body" idx="4294967295"/>
          </p:nvPr>
        </p:nvSpPr>
        <p:spPr>
          <a:xfrm>
            <a:off x="287341" y="3580104"/>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3" name="Text Placeholder 4">
            <a:extLst>
              <a:ext uri="{FF2B5EF4-FFF2-40B4-BE49-F238E27FC236}">
                <a16:creationId xmlns:a16="http://schemas.microsoft.com/office/drawing/2014/main" id="{C9ACDE4D-B779-41B6-AA49-0DF30E985832}"/>
              </a:ext>
            </a:extLst>
          </p:cNvPr>
          <p:cNvSpPr txBox="1">
            <a:spLocks noGrp="1"/>
          </p:cNvSpPr>
          <p:nvPr>
            <p:ph type="body" idx="4294967295"/>
          </p:nvPr>
        </p:nvSpPr>
        <p:spPr>
          <a:xfrm>
            <a:off x="4567107" y="1779586"/>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4" name="Text Placeholder 4">
            <a:extLst>
              <a:ext uri="{FF2B5EF4-FFF2-40B4-BE49-F238E27FC236}">
                <a16:creationId xmlns:a16="http://schemas.microsoft.com/office/drawing/2014/main" id="{C05C773D-90BE-4C3F-AC1E-DE62C9304716}"/>
              </a:ext>
            </a:extLst>
          </p:cNvPr>
          <p:cNvSpPr txBox="1">
            <a:spLocks noGrp="1"/>
          </p:cNvSpPr>
          <p:nvPr>
            <p:ph type="body" idx="4294967295"/>
          </p:nvPr>
        </p:nvSpPr>
        <p:spPr>
          <a:xfrm>
            <a:off x="4567107" y="2373480"/>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5" name="Text Placeholder 4">
            <a:extLst>
              <a:ext uri="{FF2B5EF4-FFF2-40B4-BE49-F238E27FC236}">
                <a16:creationId xmlns:a16="http://schemas.microsoft.com/office/drawing/2014/main" id="{6D146AC8-9D84-4128-AF4A-A79E73E60D10}"/>
              </a:ext>
            </a:extLst>
          </p:cNvPr>
          <p:cNvSpPr txBox="1">
            <a:spLocks noGrp="1"/>
          </p:cNvSpPr>
          <p:nvPr>
            <p:ph type="body" idx="4294967295"/>
          </p:nvPr>
        </p:nvSpPr>
        <p:spPr>
          <a:xfrm>
            <a:off x="4567107" y="2976792"/>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6" name="Text Placeholder 4">
            <a:extLst>
              <a:ext uri="{FF2B5EF4-FFF2-40B4-BE49-F238E27FC236}">
                <a16:creationId xmlns:a16="http://schemas.microsoft.com/office/drawing/2014/main" id="{CE9AF025-D20E-47EB-ADC0-93BF5278112D}"/>
              </a:ext>
            </a:extLst>
          </p:cNvPr>
          <p:cNvSpPr txBox="1">
            <a:spLocks noGrp="1"/>
          </p:cNvSpPr>
          <p:nvPr>
            <p:ph type="body" idx="4294967295"/>
          </p:nvPr>
        </p:nvSpPr>
        <p:spPr>
          <a:xfrm>
            <a:off x="4567107" y="3580104"/>
            <a:ext cx="514350" cy="454027"/>
          </a:xfrm>
          <a:solidFill>
            <a:srgbClr val="3BC0C7"/>
          </a:solidFill>
        </p:spPr>
        <p:txBody>
          <a:bodyPr anchor="ctr" anchorCtr="1"/>
          <a:lstStyle>
            <a:lvl1pPr marL="0" indent="0" algn="ctr">
              <a:buNone/>
              <a:defRPr lang="en-GB" b="1">
                <a:solidFill>
                  <a:srgbClr val="FFFFFF"/>
                </a:solidFill>
              </a:defRPr>
            </a:lvl1pPr>
          </a:lstStyle>
          <a:p>
            <a:pPr lvl="0"/>
            <a:r>
              <a:rPr lang="en-GB"/>
              <a:t>#</a:t>
            </a:r>
            <a:endParaRPr lang="en-US"/>
          </a:p>
        </p:txBody>
      </p:sp>
      <p:sp>
        <p:nvSpPr>
          <p:cNvPr id="17" name="Text Placeholder 30">
            <a:extLst>
              <a:ext uri="{FF2B5EF4-FFF2-40B4-BE49-F238E27FC236}">
                <a16:creationId xmlns:a16="http://schemas.microsoft.com/office/drawing/2014/main" id="{B1C59198-D7E2-41B0-958A-126F6A9BF06D}"/>
              </a:ext>
            </a:extLst>
          </p:cNvPr>
          <p:cNvSpPr txBox="1">
            <a:spLocks noGrp="1"/>
          </p:cNvSpPr>
          <p:nvPr>
            <p:ph type="body" idx="4294967295"/>
          </p:nvPr>
        </p:nvSpPr>
        <p:spPr>
          <a:xfrm>
            <a:off x="933446" y="1779586"/>
            <a:ext cx="3260722" cy="454027"/>
          </a:xfrm>
        </p:spPr>
        <p:txBody>
          <a:bodyPr anchor="ctr"/>
          <a:lstStyle>
            <a:lvl1pPr marL="0" indent="0">
              <a:buNone/>
              <a:defRPr lang="en-GB"/>
            </a:lvl1pPr>
          </a:lstStyle>
          <a:p>
            <a:pPr lvl="0"/>
            <a:r>
              <a:rPr lang="en-GB"/>
              <a:t>Type in item</a:t>
            </a:r>
            <a:endParaRPr lang="en-US"/>
          </a:p>
        </p:txBody>
      </p:sp>
      <p:sp>
        <p:nvSpPr>
          <p:cNvPr id="18" name="Text Placeholder 30">
            <a:extLst>
              <a:ext uri="{FF2B5EF4-FFF2-40B4-BE49-F238E27FC236}">
                <a16:creationId xmlns:a16="http://schemas.microsoft.com/office/drawing/2014/main" id="{AC4E11CF-2EF9-4CF5-A535-0A59A8E8D090}"/>
              </a:ext>
            </a:extLst>
          </p:cNvPr>
          <p:cNvSpPr txBox="1">
            <a:spLocks noGrp="1"/>
          </p:cNvSpPr>
          <p:nvPr>
            <p:ph type="body" idx="4294967295"/>
          </p:nvPr>
        </p:nvSpPr>
        <p:spPr>
          <a:xfrm>
            <a:off x="933446" y="2373480"/>
            <a:ext cx="3260722" cy="454027"/>
          </a:xfrm>
        </p:spPr>
        <p:txBody>
          <a:bodyPr anchor="ctr"/>
          <a:lstStyle>
            <a:lvl1pPr marL="0" indent="0">
              <a:buNone/>
              <a:defRPr lang="en-GB"/>
            </a:lvl1pPr>
          </a:lstStyle>
          <a:p>
            <a:pPr lvl="0"/>
            <a:r>
              <a:rPr lang="en-GB"/>
              <a:t>Type in item</a:t>
            </a:r>
            <a:endParaRPr lang="en-US"/>
          </a:p>
        </p:txBody>
      </p:sp>
      <p:sp>
        <p:nvSpPr>
          <p:cNvPr id="19" name="Text Placeholder 30">
            <a:extLst>
              <a:ext uri="{FF2B5EF4-FFF2-40B4-BE49-F238E27FC236}">
                <a16:creationId xmlns:a16="http://schemas.microsoft.com/office/drawing/2014/main" id="{F8FC86D2-E4CD-4A49-922B-A17B2A4BDA42}"/>
              </a:ext>
            </a:extLst>
          </p:cNvPr>
          <p:cNvSpPr txBox="1">
            <a:spLocks noGrp="1"/>
          </p:cNvSpPr>
          <p:nvPr>
            <p:ph type="body" idx="4294967295"/>
          </p:nvPr>
        </p:nvSpPr>
        <p:spPr>
          <a:xfrm>
            <a:off x="933446" y="2976792"/>
            <a:ext cx="3260722" cy="454027"/>
          </a:xfrm>
        </p:spPr>
        <p:txBody>
          <a:bodyPr anchor="ctr"/>
          <a:lstStyle>
            <a:lvl1pPr marL="0" indent="0">
              <a:buNone/>
              <a:defRPr lang="en-GB"/>
            </a:lvl1pPr>
          </a:lstStyle>
          <a:p>
            <a:pPr lvl="0"/>
            <a:r>
              <a:rPr lang="en-GB"/>
              <a:t>Type in item</a:t>
            </a:r>
            <a:endParaRPr lang="en-US"/>
          </a:p>
        </p:txBody>
      </p:sp>
      <p:sp>
        <p:nvSpPr>
          <p:cNvPr id="20" name="Text Placeholder 30">
            <a:extLst>
              <a:ext uri="{FF2B5EF4-FFF2-40B4-BE49-F238E27FC236}">
                <a16:creationId xmlns:a16="http://schemas.microsoft.com/office/drawing/2014/main" id="{E2112F02-D615-46D6-9089-C5302FD4378D}"/>
              </a:ext>
            </a:extLst>
          </p:cNvPr>
          <p:cNvSpPr txBox="1">
            <a:spLocks noGrp="1"/>
          </p:cNvSpPr>
          <p:nvPr>
            <p:ph type="body" idx="4294967295"/>
          </p:nvPr>
        </p:nvSpPr>
        <p:spPr>
          <a:xfrm>
            <a:off x="933446" y="3580104"/>
            <a:ext cx="3260722" cy="454027"/>
          </a:xfrm>
        </p:spPr>
        <p:txBody>
          <a:bodyPr anchor="ctr"/>
          <a:lstStyle>
            <a:lvl1pPr marL="0" indent="0">
              <a:buNone/>
              <a:defRPr lang="en-GB"/>
            </a:lvl1pPr>
          </a:lstStyle>
          <a:p>
            <a:pPr lvl="0"/>
            <a:r>
              <a:rPr lang="en-GB"/>
              <a:t>Type in item</a:t>
            </a:r>
            <a:endParaRPr lang="en-US"/>
          </a:p>
        </p:txBody>
      </p:sp>
      <p:sp>
        <p:nvSpPr>
          <p:cNvPr id="21" name="Text Placeholder 30">
            <a:extLst>
              <a:ext uri="{FF2B5EF4-FFF2-40B4-BE49-F238E27FC236}">
                <a16:creationId xmlns:a16="http://schemas.microsoft.com/office/drawing/2014/main" id="{F2777335-9BDE-42BA-88C1-00ECAC448792}"/>
              </a:ext>
            </a:extLst>
          </p:cNvPr>
          <p:cNvSpPr txBox="1">
            <a:spLocks noGrp="1"/>
          </p:cNvSpPr>
          <p:nvPr>
            <p:ph type="body" idx="4294967295"/>
          </p:nvPr>
        </p:nvSpPr>
        <p:spPr>
          <a:xfrm>
            <a:off x="5203795" y="1779586"/>
            <a:ext cx="3260722" cy="454027"/>
          </a:xfrm>
        </p:spPr>
        <p:txBody>
          <a:bodyPr anchor="ctr"/>
          <a:lstStyle>
            <a:lvl1pPr marL="0" indent="0">
              <a:buNone/>
              <a:defRPr lang="en-GB"/>
            </a:lvl1pPr>
          </a:lstStyle>
          <a:p>
            <a:pPr lvl="0"/>
            <a:r>
              <a:rPr lang="en-GB"/>
              <a:t>Type in item</a:t>
            </a:r>
            <a:endParaRPr lang="en-US"/>
          </a:p>
        </p:txBody>
      </p:sp>
      <p:sp>
        <p:nvSpPr>
          <p:cNvPr id="22" name="Text Placeholder 30">
            <a:extLst>
              <a:ext uri="{FF2B5EF4-FFF2-40B4-BE49-F238E27FC236}">
                <a16:creationId xmlns:a16="http://schemas.microsoft.com/office/drawing/2014/main" id="{76EE17DE-12A9-42E6-A6F6-F73BBC5E5E93}"/>
              </a:ext>
            </a:extLst>
          </p:cNvPr>
          <p:cNvSpPr txBox="1">
            <a:spLocks noGrp="1"/>
          </p:cNvSpPr>
          <p:nvPr>
            <p:ph type="body" idx="4294967295"/>
          </p:nvPr>
        </p:nvSpPr>
        <p:spPr>
          <a:xfrm>
            <a:off x="5203795" y="2373480"/>
            <a:ext cx="3260722" cy="454027"/>
          </a:xfrm>
        </p:spPr>
        <p:txBody>
          <a:bodyPr anchor="ctr"/>
          <a:lstStyle>
            <a:lvl1pPr marL="0" indent="0">
              <a:buNone/>
              <a:defRPr lang="en-GB"/>
            </a:lvl1pPr>
          </a:lstStyle>
          <a:p>
            <a:pPr lvl="0"/>
            <a:r>
              <a:rPr lang="en-GB"/>
              <a:t>Type in item</a:t>
            </a:r>
            <a:endParaRPr lang="en-US"/>
          </a:p>
        </p:txBody>
      </p:sp>
      <p:sp>
        <p:nvSpPr>
          <p:cNvPr id="23" name="Text Placeholder 30">
            <a:extLst>
              <a:ext uri="{FF2B5EF4-FFF2-40B4-BE49-F238E27FC236}">
                <a16:creationId xmlns:a16="http://schemas.microsoft.com/office/drawing/2014/main" id="{C3B1585B-2EDC-4958-8FDD-0DD529551D01}"/>
              </a:ext>
            </a:extLst>
          </p:cNvPr>
          <p:cNvSpPr txBox="1">
            <a:spLocks noGrp="1"/>
          </p:cNvSpPr>
          <p:nvPr>
            <p:ph type="body" idx="4294967295"/>
          </p:nvPr>
        </p:nvSpPr>
        <p:spPr>
          <a:xfrm>
            <a:off x="5203795" y="2976792"/>
            <a:ext cx="3260722" cy="454027"/>
          </a:xfrm>
        </p:spPr>
        <p:txBody>
          <a:bodyPr anchor="ctr"/>
          <a:lstStyle>
            <a:lvl1pPr marL="0" indent="0">
              <a:buNone/>
              <a:defRPr lang="en-GB"/>
            </a:lvl1pPr>
          </a:lstStyle>
          <a:p>
            <a:pPr lvl="0"/>
            <a:r>
              <a:rPr lang="en-GB"/>
              <a:t>Type in item</a:t>
            </a:r>
            <a:endParaRPr lang="en-US"/>
          </a:p>
        </p:txBody>
      </p:sp>
      <p:sp>
        <p:nvSpPr>
          <p:cNvPr id="24" name="Text Placeholder 30">
            <a:extLst>
              <a:ext uri="{FF2B5EF4-FFF2-40B4-BE49-F238E27FC236}">
                <a16:creationId xmlns:a16="http://schemas.microsoft.com/office/drawing/2014/main" id="{D65F5C9E-0B1C-4615-AF33-C8771339E78B}"/>
              </a:ext>
            </a:extLst>
          </p:cNvPr>
          <p:cNvSpPr txBox="1">
            <a:spLocks noGrp="1"/>
          </p:cNvSpPr>
          <p:nvPr>
            <p:ph type="body" idx="4294967295"/>
          </p:nvPr>
        </p:nvSpPr>
        <p:spPr>
          <a:xfrm>
            <a:off x="5203795" y="3580104"/>
            <a:ext cx="3260722" cy="454027"/>
          </a:xfrm>
        </p:spPr>
        <p:txBody>
          <a:bodyPr anchor="ctr"/>
          <a:lstStyle>
            <a:lvl1pPr marL="0" indent="0">
              <a:buNone/>
              <a:defRPr lang="en-GB"/>
            </a:lvl1pPr>
          </a:lstStyle>
          <a:p>
            <a:pPr lvl="0"/>
            <a:r>
              <a:rPr lang="en-GB"/>
              <a:t>Type in item</a:t>
            </a:r>
            <a:endParaRPr lang="en-US"/>
          </a:p>
        </p:txBody>
      </p:sp>
    </p:spTree>
    <p:extLst>
      <p:ext uri="{BB962C8B-B14F-4D97-AF65-F5344CB8AC3E}">
        <p14:creationId xmlns:p14="http://schemas.microsoft.com/office/powerpoint/2010/main" val="5922971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Divider 1">
    <p:bg>
      <p:bgPr>
        <a:solidFill>
          <a:srgbClr val="FF6451"/>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4AD8C6C-DCC1-4207-9F45-AB75AA4AEAD6}"/>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D0580AE7-D1C8-44D2-B65D-47AE81E7B6FE}"/>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32180D98-2500-498C-A7FE-E379A50ED27D}"/>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C1472AC9-16B5-4ED6-B1E2-737D5F4C2A88}"/>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15370834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secHead" preserve="1">
  <p:cSld name="Divider 2">
    <p:bg>
      <p:bgPr>
        <a:solidFill>
          <a:srgbClr val="FBC65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BA605-D148-4CCC-950D-F9BA742A5E3E}"/>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3" name="Text Placeholder 2">
            <a:extLst>
              <a:ext uri="{FF2B5EF4-FFF2-40B4-BE49-F238E27FC236}">
                <a16:creationId xmlns:a16="http://schemas.microsoft.com/office/drawing/2014/main" id="{83FE4DB2-824A-46E5-9EE2-E3100DD6D1A9}"/>
              </a:ext>
            </a:extLst>
          </p:cNvPr>
          <p:cNvSpPr txBox="1">
            <a:spLocks noGrp="1"/>
          </p:cNvSpPr>
          <p:nvPr>
            <p:ph type="body" idx="1"/>
          </p:nvPr>
        </p:nvSpPr>
        <p:spPr>
          <a:xfrm>
            <a:off x="287341" y="2937290"/>
            <a:ext cx="8223254" cy="1629945"/>
          </a:xfrm>
        </p:spPr>
        <p:txBody>
          <a:bodyPr/>
          <a:lstStyle>
            <a:lvl1pPr marL="0" indent="0">
              <a:buNone/>
              <a:defRPr sz="1800"/>
            </a:lvl1pPr>
          </a:lstStyle>
          <a:p>
            <a:pPr lvl="0"/>
            <a:r>
              <a:rPr lang="en-US"/>
              <a:t>Click to edit Master text styles</a:t>
            </a:r>
          </a:p>
        </p:txBody>
      </p:sp>
      <p:sp>
        <p:nvSpPr>
          <p:cNvPr id="4" name="Rectangle 9">
            <a:extLst>
              <a:ext uri="{FF2B5EF4-FFF2-40B4-BE49-F238E27FC236}">
                <a16:creationId xmlns:a16="http://schemas.microsoft.com/office/drawing/2014/main" id="{B13AF2AD-85AC-4167-9869-9BD87D24BAA5}"/>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5" name="Picture 14" descr="UCAS-Right_aligned-White_box-Keyline-CMYK.eps">
            <a:extLst>
              <a:ext uri="{FF2B5EF4-FFF2-40B4-BE49-F238E27FC236}">
                <a16:creationId xmlns:a16="http://schemas.microsoft.com/office/drawing/2014/main" id="{B59CCE73-0BB9-474D-B87E-518F5FB7254F}"/>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Tree>
    <p:extLst>
      <p:ext uri="{BB962C8B-B14F-4D97-AF65-F5344CB8AC3E}">
        <p14:creationId xmlns:p14="http://schemas.microsoft.com/office/powerpoint/2010/main" val="29431076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Divider 3">
    <p:bg>
      <p:bgPr>
        <a:solidFill>
          <a:srgbClr val="5DB88D"/>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598D410B-7504-4C4D-B47F-450FCD1D8EA2}"/>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8BBA02C9-5ABC-450B-B714-5021EC0A25D1}"/>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53993E71-DCB5-4F52-A688-001AC10458B2}"/>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540A6D01-E5B6-44A7-AF3C-4BE7B38EA78E}"/>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33468293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p:cSld name="Divider 4">
    <p:bg>
      <p:bgPr>
        <a:solidFill>
          <a:srgbClr val="3B92D9"/>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6D0A6595-C2A3-4CEA-87D8-7C1CF0A90F35}"/>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506F8902-B241-40DF-A3FA-071A8210E563}"/>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3F3FA3B8-4142-4311-89A2-F8D5D4C01265}"/>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0CA0174A-2B56-497D-B5F4-A7310CC6DBDD}"/>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92221481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Divider 5">
    <p:bg>
      <p:bgPr>
        <a:solidFill>
          <a:srgbClr val="3BC0C7"/>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E24B2455-86F1-4F0B-93D7-AEAF3CE0519C}"/>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F93B6699-47AC-4016-A7CD-BE0A01BD61B5}"/>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1C2A154B-F44E-44A6-95E7-E396BAFD1326}"/>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90A92623-8309-4C33-A6D9-5D15F09F7680}"/>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20534965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Divider 6">
    <p:bg>
      <p:bgPr>
        <a:solidFill>
          <a:srgbClr val="836CD8"/>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424BF6D6-EAD2-4B34-BCC1-9BA3994A75BE}"/>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7F5F7348-8599-4204-A54E-D069FBAFDB3E}"/>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EF957A8D-C0BA-49F2-9E97-20952DF265BB}"/>
              </a:ext>
            </a:extLst>
          </p:cNvPr>
          <p:cNvSpPr txBox="1">
            <a:spLocks noGrp="1"/>
          </p:cNvSpPr>
          <p:nvPr>
            <p:ph type="title"/>
          </p:nvPr>
        </p:nvSpPr>
        <p:spPr>
          <a:xfrm>
            <a:off x="287341" y="1282299"/>
            <a:ext cx="8223254" cy="1629945"/>
          </a:xfrm>
        </p:spPr>
        <p:txBody>
          <a:bodyPr/>
          <a:lstStyle>
            <a:lvl1pPr>
              <a:defRPr lang="en-US" sz="4500"/>
            </a:lvl1pPr>
          </a:lstStyle>
          <a:p>
            <a:pPr lvl="0"/>
            <a:r>
              <a:rPr lang="en-US"/>
              <a:t>Click to edit Master title style</a:t>
            </a:r>
          </a:p>
        </p:txBody>
      </p:sp>
      <p:sp>
        <p:nvSpPr>
          <p:cNvPr id="5" name="Text Placeholder 2">
            <a:extLst>
              <a:ext uri="{FF2B5EF4-FFF2-40B4-BE49-F238E27FC236}">
                <a16:creationId xmlns:a16="http://schemas.microsoft.com/office/drawing/2014/main" id="{863ED5CC-3F9B-4B28-9C9D-ED9D5930DE4E}"/>
              </a:ext>
            </a:extLst>
          </p:cNvPr>
          <p:cNvSpPr txBox="1">
            <a:spLocks noGrp="1"/>
          </p:cNvSpPr>
          <p:nvPr>
            <p:ph type="body" idx="4294967295"/>
          </p:nvPr>
        </p:nvSpPr>
        <p:spPr>
          <a:xfrm>
            <a:off x="287341" y="2937290"/>
            <a:ext cx="8223254" cy="1629945"/>
          </a:xfrm>
        </p:spPr>
        <p:txBody>
          <a:bodyPr/>
          <a:lstStyle>
            <a:lvl1pPr marL="0" indent="0">
              <a:buNone/>
              <a:defRPr sz="1800">
                <a:solidFill>
                  <a:srgbClr val="FFFFFF"/>
                </a:solidFill>
              </a:defRPr>
            </a:lvl1pPr>
          </a:lstStyle>
          <a:p>
            <a:pPr lvl="0"/>
            <a:r>
              <a:rPr lang="en-US"/>
              <a:t>Click to edit Master text styles</a:t>
            </a:r>
          </a:p>
        </p:txBody>
      </p:sp>
    </p:spTree>
    <p:extLst>
      <p:ext uri="{BB962C8B-B14F-4D97-AF65-F5344CB8AC3E}">
        <p14:creationId xmlns:p14="http://schemas.microsoft.com/office/powerpoint/2010/main" val="101280752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Divider 7">
    <p:bg>
      <p:bgPr>
        <a:solidFill>
          <a:srgbClr val="1F2834"/>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19E45274-48B8-4B25-AEF2-46605F2CE64A}"/>
              </a:ext>
            </a:extLst>
          </p:cNvPr>
          <p:cNvSpPr/>
          <p:nvPr/>
        </p:nvSpPr>
        <p:spPr>
          <a:xfrm>
            <a:off x="438610" y="349501"/>
            <a:ext cx="788020" cy="98325"/>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0EFC7152-2C89-4166-9EA9-7EC990D6FE66}"/>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CFC59339-C7FF-4EAF-95FD-72F2A55D31D1}"/>
              </a:ext>
            </a:extLst>
          </p:cNvPr>
          <p:cNvSpPr txBox="1">
            <a:spLocks noGrp="1"/>
          </p:cNvSpPr>
          <p:nvPr>
            <p:ph type="title"/>
          </p:nvPr>
        </p:nvSpPr>
        <p:spPr>
          <a:xfrm>
            <a:off x="287341" y="1282299"/>
            <a:ext cx="8223254" cy="1629945"/>
          </a:xfrm>
        </p:spPr>
        <p:txBody>
          <a:bodyPr/>
          <a:lstStyle>
            <a:lvl1pPr>
              <a:defRPr lang="en-US" sz="4500">
                <a:solidFill>
                  <a:srgbClr val="FFFFFF"/>
                </a:solidFill>
              </a:defRPr>
            </a:lvl1pPr>
          </a:lstStyle>
          <a:p>
            <a:pPr lvl="0"/>
            <a:r>
              <a:rPr lang="en-US"/>
              <a:t>Click to edit Master title style</a:t>
            </a:r>
          </a:p>
        </p:txBody>
      </p:sp>
      <p:sp>
        <p:nvSpPr>
          <p:cNvPr id="5" name="Text Placeholder 2">
            <a:extLst>
              <a:ext uri="{FF2B5EF4-FFF2-40B4-BE49-F238E27FC236}">
                <a16:creationId xmlns:a16="http://schemas.microsoft.com/office/drawing/2014/main" id="{F627CFDC-6C40-4CFA-9896-4B0AAB02518A}"/>
              </a:ext>
            </a:extLst>
          </p:cNvPr>
          <p:cNvSpPr txBox="1">
            <a:spLocks noGrp="1"/>
          </p:cNvSpPr>
          <p:nvPr>
            <p:ph type="body" idx="4294967295"/>
          </p:nvPr>
        </p:nvSpPr>
        <p:spPr>
          <a:xfrm>
            <a:off x="287341" y="2937290"/>
            <a:ext cx="8223254" cy="1629945"/>
          </a:xfrm>
        </p:spPr>
        <p:txBody>
          <a:bodyPr/>
          <a:lstStyle>
            <a:lvl1pPr marL="0" indent="0">
              <a:buNone/>
              <a:defRPr sz="1800">
                <a:solidFill>
                  <a:srgbClr val="FF6451"/>
                </a:solidFill>
              </a:defRPr>
            </a:lvl1pPr>
          </a:lstStyle>
          <a:p>
            <a:pPr lvl="0"/>
            <a:r>
              <a:rPr lang="en-US"/>
              <a:t>Click to edit Master text styles</a:t>
            </a:r>
          </a:p>
        </p:txBody>
      </p:sp>
    </p:spTree>
    <p:extLst>
      <p:ext uri="{BB962C8B-B14F-4D97-AF65-F5344CB8AC3E}">
        <p14:creationId xmlns:p14="http://schemas.microsoft.com/office/powerpoint/2010/main" val="23136548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Divider 8">
    <p:bg>
      <p:bgPr>
        <a:solidFill>
          <a:srgbClr val="1F2834"/>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58BFDB05-E9E3-43A8-922E-984B8D9B12C7}"/>
              </a:ext>
            </a:extLst>
          </p:cNvPr>
          <p:cNvSpPr/>
          <p:nvPr/>
        </p:nvSpPr>
        <p:spPr>
          <a:xfrm>
            <a:off x="438610" y="349501"/>
            <a:ext cx="788020" cy="98325"/>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ADA920C8-9562-4374-AFB7-17EA26267157}"/>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4007CF3C-4818-4C8A-A4AB-F8B088536D0A}"/>
              </a:ext>
            </a:extLst>
          </p:cNvPr>
          <p:cNvSpPr txBox="1">
            <a:spLocks noGrp="1"/>
          </p:cNvSpPr>
          <p:nvPr>
            <p:ph type="title"/>
          </p:nvPr>
        </p:nvSpPr>
        <p:spPr>
          <a:xfrm>
            <a:off x="287341" y="1282299"/>
            <a:ext cx="8223254" cy="1629945"/>
          </a:xfrm>
        </p:spPr>
        <p:txBody>
          <a:bodyPr/>
          <a:lstStyle>
            <a:lvl1pPr>
              <a:defRPr lang="en-US" sz="4500">
                <a:solidFill>
                  <a:srgbClr val="FFFFFF"/>
                </a:solidFill>
              </a:defRPr>
            </a:lvl1pPr>
          </a:lstStyle>
          <a:p>
            <a:pPr lvl="0"/>
            <a:r>
              <a:rPr lang="en-US"/>
              <a:t>Click to edit Master title style</a:t>
            </a:r>
          </a:p>
        </p:txBody>
      </p:sp>
      <p:sp>
        <p:nvSpPr>
          <p:cNvPr id="5" name="Text Placeholder 2">
            <a:extLst>
              <a:ext uri="{FF2B5EF4-FFF2-40B4-BE49-F238E27FC236}">
                <a16:creationId xmlns:a16="http://schemas.microsoft.com/office/drawing/2014/main" id="{2A974FD4-A45A-405B-8F8A-2A303C1A0B83}"/>
              </a:ext>
            </a:extLst>
          </p:cNvPr>
          <p:cNvSpPr txBox="1">
            <a:spLocks noGrp="1"/>
          </p:cNvSpPr>
          <p:nvPr>
            <p:ph type="body" idx="4294967295"/>
          </p:nvPr>
        </p:nvSpPr>
        <p:spPr>
          <a:xfrm>
            <a:off x="287341" y="2937290"/>
            <a:ext cx="8223254" cy="1629945"/>
          </a:xfrm>
        </p:spPr>
        <p:txBody>
          <a:bodyPr/>
          <a:lstStyle>
            <a:lvl1pPr marL="0" indent="0">
              <a:buNone/>
              <a:defRPr sz="1800">
                <a:solidFill>
                  <a:srgbClr val="FF6451"/>
                </a:solidFill>
              </a:defRPr>
            </a:lvl1pPr>
          </a:lstStyle>
          <a:p>
            <a:pPr lvl="0"/>
            <a:r>
              <a:rPr lang="en-US"/>
              <a:t>Click to edit Master text styles</a:t>
            </a:r>
          </a:p>
        </p:txBody>
      </p:sp>
    </p:spTree>
    <p:extLst>
      <p:ext uri="{BB962C8B-B14F-4D97-AF65-F5344CB8AC3E}">
        <p14:creationId xmlns:p14="http://schemas.microsoft.com/office/powerpoint/2010/main" val="11598746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Divider 9">
    <p:bg>
      <p:bgPr>
        <a:solidFill>
          <a:srgbClr val="1F2834"/>
        </a:solidFill>
        <a:effectLst/>
      </p:bgPr>
    </p:bg>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91060CE1-A3F3-4C99-ACF3-DC50F4D65EAC}"/>
              </a:ext>
            </a:extLst>
          </p:cNvPr>
          <p:cNvSpPr/>
          <p:nvPr/>
        </p:nvSpPr>
        <p:spPr>
          <a:xfrm>
            <a:off x="438610" y="349501"/>
            <a:ext cx="788020" cy="98325"/>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3" name="Picture 14" descr="UCAS-Right_aligned-White_box-Keyline-CMYK.eps">
            <a:extLst>
              <a:ext uri="{FF2B5EF4-FFF2-40B4-BE49-F238E27FC236}">
                <a16:creationId xmlns:a16="http://schemas.microsoft.com/office/drawing/2014/main" id="{A52F96D7-E976-463F-A060-FEABBCA7FDB6}"/>
              </a:ext>
            </a:extLst>
          </p:cNvPr>
          <p:cNvPicPr>
            <a:picLocks noChangeAspect="1"/>
          </p:cNvPicPr>
          <p:nvPr/>
        </p:nvPicPr>
        <p:blipFill>
          <a:blip r:embed="rId2"/>
          <a:srcRect/>
          <a:stretch>
            <a:fillRect/>
          </a:stretch>
        </p:blipFill>
        <p:spPr>
          <a:xfrm>
            <a:off x="7908133" y="336800"/>
            <a:ext cx="1235866" cy="336947"/>
          </a:xfrm>
          <a:prstGeom prst="rect">
            <a:avLst/>
          </a:prstGeom>
          <a:noFill/>
          <a:ln cap="flat">
            <a:noFill/>
          </a:ln>
        </p:spPr>
      </p:pic>
      <p:sp>
        <p:nvSpPr>
          <p:cNvPr id="4" name="Title 1">
            <a:extLst>
              <a:ext uri="{FF2B5EF4-FFF2-40B4-BE49-F238E27FC236}">
                <a16:creationId xmlns:a16="http://schemas.microsoft.com/office/drawing/2014/main" id="{4B5269E4-87F2-4C74-8EC6-A3BB1BBC5594}"/>
              </a:ext>
            </a:extLst>
          </p:cNvPr>
          <p:cNvSpPr txBox="1">
            <a:spLocks noGrp="1"/>
          </p:cNvSpPr>
          <p:nvPr>
            <p:ph type="title"/>
          </p:nvPr>
        </p:nvSpPr>
        <p:spPr>
          <a:xfrm>
            <a:off x="287341" y="1282299"/>
            <a:ext cx="8223254" cy="1629945"/>
          </a:xfrm>
        </p:spPr>
        <p:txBody>
          <a:bodyPr/>
          <a:lstStyle>
            <a:lvl1pPr>
              <a:defRPr lang="en-US" sz="4500">
                <a:solidFill>
                  <a:srgbClr val="FFFFFF"/>
                </a:solidFill>
              </a:defRPr>
            </a:lvl1pPr>
          </a:lstStyle>
          <a:p>
            <a:pPr lvl="0"/>
            <a:r>
              <a:rPr lang="en-US"/>
              <a:t>Click to edit Master title style</a:t>
            </a:r>
          </a:p>
        </p:txBody>
      </p:sp>
      <p:sp>
        <p:nvSpPr>
          <p:cNvPr id="5" name="Text Placeholder 2">
            <a:extLst>
              <a:ext uri="{FF2B5EF4-FFF2-40B4-BE49-F238E27FC236}">
                <a16:creationId xmlns:a16="http://schemas.microsoft.com/office/drawing/2014/main" id="{9B8B44E1-284B-4B69-BBE2-C9CCF2677BF6}"/>
              </a:ext>
            </a:extLst>
          </p:cNvPr>
          <p:cNvSpPr txBox="1">
            <a:spLocks noGrp="1"/>
          </p:cNvSpPr>
          <p:nvPr>
            <p:ph type="body" idx="4294967295"/>
          </p:nvPr>
        </p:nvSpPr>
        <p:spPr>
          <a:xfrm>
            <a:off x="287341" y="2937290"/>
            <a:ext cx="8223254" cy="1629945"/>
          </a:xfrm>
        </p:spPr>
        <p:txBody>
          <a:bodyPr/>
          <a:lstStyle>
            <a:lvl1pPr marL="0" indent="0">
              <a:buNone/>
              <a:defRPr sz="1800">
                <a:solidFill>
                  <a:srgbClr val="5DB88D"/>
                </a:solidFill>
              </a:defRPr>
            </a:lvl1pPr>
          </a:lstStyle>
          <a:p>
            <a:pPr lvl="0"/>
            <a:r>
              <a:rPr lang="en-US"/>
              <a:t>Click to edit Master text styles</a:t>
            </a:r>
          </a:p>
        </p:txBody>
      </p:sp>
    </p:spTree>
    <p:extLst>
      <p:ext uri="{BB962C8B-B14F-4D97-AF65-F5344CB8AC3E}">
        <p14:creationId xmlns:p14="http://schemas.microsoft.com/office/powerpoint/2010/main" val="327302022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lumn 1">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C0B0EEA3-96D4-4727-990B-2CEB2C976A49}"/>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4805267C-B389-4D9F-9C5E-87F356126453}"/>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Content Placeholder 2">
            <a:extLst>
              <a:ext uri="{FF2B5EF4-FFF2-40B4-BE49-F238E27FC236}">
                <a16:creationId xmlns:a16="http://schemas.microsoft.com/office/drawing/2014/main" id="{1519B8D3-8C20-44D8-80E7-1A8BDBD74651}"/>
              </a:ext>
            </a:extLst>
          </p:cNvPr>
          <p:cNvSpPr txBox="1">
            <a:spLocks noGrp="1"/>
          </p:cNvSpPr>
          <p:nvPr>
            <p:ph idx="1"/>
          </p:nvPr>
        </p:nvSpPr>
        <p:spPr>
          <a:xfrm>
            <a:off x="287341" y="1783299"/>
            <a:ext cx="3886200" cy="2590732"/>
          </a:xfrm>
        </p:spPr>
        <p:txBody>
          <a:bodyPr/>
          <a:lstStyle>
            <a:lvl1pPr>
              <a:buClr>
                <a:srgbClr val="3B92D9"/>
              </a:buClr>
              <a:defRPr/>
            </a:lvl1pPr>
            <a:lvl2pPr>
              <a:buClr>
                <a:srgbClr val="3B92D9"/>
              </a:buClr>
              <a:defRPr/>
            </a:lvl2pPr>
            <a:lvl3pPr>
              <a:buClr>
                <a:srgbClr val="3B92D9"/>
              </a:buClr>
              <a:defRPr/>
            </a:lvl3pPr>
            <a:lvl4pPr>
              <a:buClr>
                <a:srgbClr val="3B92D9"/>
              </a:buClr>
              <a:defRPr/>
            </a:lvl4pPr>
            <a:lvl5pPr>
              <a:buClr>
                <a:srgbClr val="3B92D9"/>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a:extLst>
              <a:ext uri="{FF2B5EF4-FFF2-40B4-BE49-F238E27FC236}">
                <a16:creationId xmlns:a16="http://schemas.microsoft.com/office/drawing/2014/main" id="{36E1FB8F-71AE-44D2-9FC2-4D26CBE58552}"/>
              </a:ext>
            </a:extLst>
          </p:cNvPr>
          <p:cNvSpPr txBox="1">
            <a:spLocks noGrp="1"/>
          </p:cNvSpPr>
          <p:nvPr>
            <p:ph idx="2"/>
          </p:nvPr>
        </p:nvSpPr>
        <p:spPr>
          <a:xfrm>
            <a:off x="4572000" y="1783299"/>
            <a:ext cx="3886200" cy="2590732"/>
          </a:xfrm>
        </p:spPr>
        <p:txBody>
          <a:bodyPr/>
          <a:lstStyle>
            <a:lvl1pPr>
              <a:buClr>
                <a:srgbClr val="3B92D9"/>
              </a:buClr>
              <a:defRPr/>
            </a:lvl1pPr>
            <a:lvl2pPr>
              <a:buClr>
                <a:srgbClr val="3B92D9"/>
              </a:buClr>
              <a:defRPr/>
            </a:lvl2pPr>
            <a:lvl3pPr>
              <a:buClr>
                <a:srgbClr val="3B92D9"/>
              </a:buClr>
              <a:defRPr/>
            </a:lvl3pPr>
            <a:lvl4pPr>
              <a:buClr>
                <a:srgbClr val="3B92D9"/>
              </a:buClr>
              <a:defRPr/>
            </a:lvl4pPr>
            <a:lvl5pPr>
              <a:buClr>
                <a:srgbClr val="3B92D9"/>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a:extLst>
              <a:ext uri="{FF2B5EF4-FFF2-40B4-BE49-F238E27FC236}">
                <a16:creationId xmlns:a16="http://schemas.microsoft.com/office/drawing/2014/main" id="{240E4D2D-8B9E-4ECA-A157-A742196882DD}"/>
              </a:ext>
            </a:extLst>
          </p:cNvPr>
          <p:cNvSpPr txBox="1">
            <a:spLocks noGrp="1"/>
          </p:cNvSpPr>
          <p:nvPr>
            <p:ph type="dt" sz="half" idx="7"/>
          </p:nvPr>
        </p:nvSpPr>
        <p:spPr/>
        <p:txBody>
          <a:bodyPr/>
          <a:lstStyle>
            <a:lvl1pPr>
              <a:defRPr/>
            </a:lvl1pPr>
          </a:lstStyle>
          <a:p>
            <a:pPr lvl="0"/>
            <a:fld id="{0FB05BB0-1772-4A29-98EC-2AC0527E7015}" type="datetime4">
              <a:rPr lang="en-GB"/>
              <a:pPr lvl="0"/>
              <a:t>11 March 2026</a:t>
            </a:fld>
            <a:endParaRPr lang="en-US"/>
          </a:p>
        </p:txBody>
      </p:sp>
      <p:sp>
        <p:nvSpPr>
          <p:cNvPr id="7" name="Slide Number Placeholder 5">
            <a:extLst>
              <a:ext uri="{FF2B5EF4-FFF2-40B4-BE49-F238E27FC236}">
                <a16:creationId xmlns:a16="http://schemas.microsoft.com/office/drawing/2014/main" id="{41ACD910-ECC8-49F6-B434-55799469A609}"/>
              </a:ext>
            </a:extLst>
          </p:cNvPr>
          <p:cNvSpPr txBox="1">
            <a:spLocks noGrp="1"/>
          </p:cNvSpPr>
          <p:nvPr>
            <p:ph type="sldNum" sz="quarter" idx="8"/>
          </p:nvPr>
        </p:nvSpPr>
        <p:spPr/>
        <p:txBody>
          <a:bodyPr/>
          <a:lstStyle>
            <a:lvl1pPr>
              <a:defRPr/>
            </a:lvl1pPr>
          </a:lstStyle>
          <a:p>
            <a:pPr lvl="0"/>
            <a:r>
              <a:rPr lang="en-US"/>
              <a:t>|   </a:t>
            </a:r>
            <a:fld id="{AF87C164-551A-4301-8763-133D1F670232}" type="slidenum">
              <a:t>‹#›</a:t>
            </a:fld>
            <a:endParaRPr lang="en-US"/>
          </a:p>
        </p:txBody>
      </p:sp>
      <p:sp>
        <p:nvSpPr>
          <p:cNvPr id="8" name="Footer Placeholder 4">
            <a:extLst>
              <a:ext uri="{FF2B5EF4-FFF2-40B4-BE49-F238E27FC236}">
                <a16:creationId xmlns:a16="http://schemas.microsoft.com/office/drawing/2014/main" id="{1DC7D920-DA56-47A0-A7E8-43FC22A130B0}"/>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264691634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Two Column 2">
    <p:spTree>
      <p:nvGrpSpPr>
        <p:cNvPr id="1" name=""/>
        <p:cNvGrpSpPr/>
        <p:nvPr/>
      </p:nvGrpSpPr>
      <p:grpSpPr>
        <a:xfrm>
          <a:off x="0" y="0"/>
          <a:ext cx="0" cy="0"/>
          <a:chOff x="0" y="0"/>
          <a:chExt cx="0" cy="0"/>
        </a:xfrm>
      </p:grpSpPr>
      <p:sp>
        <p:nvSpPr>
          <p:cNvPr id="2" name="Rectangle 13">
            <a:extLst>
              <a:ext uri="{FF2B5EF4-FFF2-40B4-BE49-F238E27FC236}">
                <a16:creationId xmlns:a16="http://schemas.microsoft.com/office/drawing/2014/main" id="{256DC91B-5950-4769-958F-A018A53FF297}"/>
              </a:ext>
            </a:extLst>
          </p:cNvPr>
          <p:cNvSpPr/>
          <p:nvPr/>
        </p:nvSpPr>
        <p:spPr>
          <a:xfrm>
            <a:off x="0" y="4632725"/>
            <a:ext cx="9144000" cy="510774"/>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CD73651B-5149-4EB6-A072-FE1733E3AC8E}"/>
              </a:ext>
            </a:extLst>
          </p:cNvPr>
          <p:cNvSpPr txBox="1">
            <a:spLocks noGrp="1"/>
          </p:cNvSpPr>
          <p:nvPr>
            <p:ph type="title"/>
          </p:nvPr>
        </p:nvSpPr>
        <p:spPr>
          <a:xfrm>
            <a:off x="287341" y="555626"/>
            <a:ext cx="8229206" cy="1079504"/>
          </a:xfrm>
        </p:spPr>
        <p:txBody>
          <a:bodyPr/>
          <a:lstStyle>
            <a:lvl1pPr>
              <a:defRPr/>
            </a:lvl1pPr>
          </a:lstStyle>
          <a:p>
            <a:pPr lvl="0"/>
            <a:r>
              <a:rPr lang="en-GB"/>
              <a:t>Click to edit </a:t>
            </a:r>
            <a:br>
              <a:rPr lang="en-GB"/>
            </a:br>
            <a:r>
              <a:rPr lang="en-GB"/>
              <a:t>Master title style</a:t>
            </a:r>
            <a:endParaRPr lang="en-US"/>
          </a:p>
        </p:txBody>
      </p:sp>
      <p:sp>
        <p:nvSpPr>
          <p:cNvPr id="4" name="Text Placeholder 2">
            <a:extLst>
              <a:ext uri="{FF2B5EF4-FFF2-40B4-BE49-F238E27FC236}">
                <a16:creationId xmlns:a16="http://schemas.microsoft.com/office/drawing/2014/main" id="{409697A8-AB0B-4D6B-A806-44AF6122BB9A}"/>
              </a:ext>
            </a:extLst>
          </p:cNvPr>
          <p:cNvSpPr txBox="1">
            <a:spLocks noGrp="1"/>
          </p:cNvSpPr>
          <p:nvPr>
            <p:ph type="body" idx="1"/>
          </p:nvPr>
        </p:nvSpPr>
        <p:spPr>
          <a:xfrm>
            <a:off x="287341" y="1779586"/>
            <a:ext cx="3868341" cy="410885"/>
          </a:xfrm>
        </p:spPr>
        <p:txBody>
          <a:bodyPr anchor="b"/>
          <a:lstStyle>
            <a:lvl1pPr marL="0" indent="0">
              <a:buNone/>
              <a:defRPr sz="1800" b="1">
                <a:solidFill>
                  <a:srgbClr val="FF6451"/>
                </a:solidFill>
              </a:defRPr>
            </a:lvl1pPr>
          </a:lstStyle>
          <a:p>
            <a:pPr lvl="0"/>
            <a:r>
              <a:rPr lang="en-US"/>
              <a:t>Click to edit Master text styles</a:t>
            </a:r>
          </a:p>
        </p:txBody>
      </p:sp>
      <p:sp>
        <p:nvSpPr>
          <p:cNvPr id="5" name="Content Placeholder 3">
            <a:extLst>
              <a:ext uri="{FF2B5EF4-FFF2-40B4-BE49-F238E27FC236}">
                <a16:creationId xmlns:a16="http://schemas.microsoft.com/office/drawing/2014/main" id="{37608B59-2ACA-48C9-BB2E-D368C043204D}"/>
              </a:ext>
            </a:extLst>
          </p:cNvPr>
          <p:cNvSpPr txBox="1">
            <a:spLocks noGrp="1"/>
          </p:cNvSpPr>
          <p:nvPr>
            <p:ph idx="2"/>
          </p:nvPr>
        </p:nvSpPr>
        <p:spPr>
          <a:xfrm>
            <a:off x="287341" y="2255047"/>
            <a:ext cx="3868341" cy="2137848"/>
          </a:xfrm>
        </p:spPr>
        <p:txBody>
          <a:bodyPr/>
          <a:lstStyle>
            <a:lvl1pPr>
              <a:buClr>
                <a:srgbClr val="FF6451"/>
              </a:buClr>
              <a:defRPr/>
            </a:lvl1pPr>
            <a:lvl2pPr>
              <a:buClr>
                <a:srgbClr val="FF6451"/>
              </a:buClr>
              <a:defRPr/>
            </a:lvl2pPr>
            <a:lvl3pPr>
              <a:buClr>
                <a:srgbClr val="FF6451"/>
              </a:buClr>
              <a:defRPr/>
            </a:lvl3pPr>
            <a:lvl4pPr>
              <a:buClr>
                <a:srgbClr val="FF6451"/>
              </a:buClr>
              <a:defRPr/>
            </a:lvl4pPr>
            <a:lvl5pPr>
              <a:buClr>
                <a:srgbClr val="FF64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4">
            <a:extLst>
              <a:ext uri="{FF2B5EF4-FFF2-40B4-BE49-F238E27FC236}">
                <a16:creationId xmlns:a16="http://schemas.microsoft.com/office/drawing/2014/main" id="{C420FD88-0E23-4DB5-8401-53BDDAC8A2F6}"/>
              </a:ext>
            </a:extLst>
          </p:cNvPr>
          <p:cNvSpPr txBox="1">
            <a:spLocks noGrp="1"/>
          </p:cNvSpPr>
          <p:nvPr>
            <p:ph type="body" idx="3"/>
          </p:nvPr>
        </p:nvSpPr>
        <p:spPr>
          <a:xfrm>
            <a:off x="4572000" y="1779586"/>
            <a:ext cx="3887388" cy="410885"/>
          </a:xfrm>
        </p:spPr>
        <p:txBody>
          <a:bodyPr anchor="b"/>
          <a:lstStyle>
            <a:lvl1pPr marL="0" indent="0">
              <a:buNone/>
              <a:defRPr sz="1800" b="1">
                <a:solidFill>
                  <a:srgbClr val="FF6451"/>
                </a:solidFill>
              </a:defRPr>
            </a:lvl1pPr>
          </a:lstStyle>
          <a:p>
            <a:pPr lvl="0"/>
            <a:r>
              <a:rPr lang="en-US"/>
              <a:t>Click to edit Master text styles</a:t>
            </a:r>
          </a:p>
        </p:txBody>
      </p:sp>
      <p:sp>
        <p:nvSpPr>
          <p:cNvPr id="7" name="Content Placeholder 5">
            <a:extLst>
              <a:ext uri="{FF2B5EF4-FFF2-40B4-BE49-F238E27FC236}">
                <a16:creationId xmlns:a16="http://schemas.microsoft.com/office/drawing/2014/main" id="{F6F40401-E5C7-42D5-8E96-9955E78B8940}"/>
              </a:ext>
            </a:extLst>
          </p:cNvPr>
          <p:cNvSpPr txBox="1">
            <a:spLocks noGrp="1"/>
          </p:cNvSpPr>
          <p:nvPr>
            <p:ph idx="4"/>
          </p:nvPr>
        </p:nvSpPr>
        <p:spPr>
          <a:xfrm>
            <a:off x="4572000" y="2255038"/>
            <a:ext cx="3944538" cy="2137848"/>
          </a:xfrm>
        </p:spPr>
        <p:txBody>
          <a:bodyPr/>
          <a:lstStyle>
            <a:lvl1pPr>
              <a:buClr>
                <a:srgbClr val="FF6451"/>
              </a:buClr>
              <a:defRPr/>
            </a:lvl1pPr>
            <a:lvl2pPr>
              <a:buClr>
                <a:srgbClr val="FF6451"/>
              </a:buClr>
              <a:defRPr/>
            </a:lvl2pPr>
            <a:lvl3pPr>
              <a:buClr>
                <a:srgbClr val="FF6451"/>
              </a:buClr>
              <a:defRPr/>
            </a:lvl3pPr>
            <a:lvl4pPr>
              <a:buClr>
                <a:srgbClr val="FF6451"/>
              </a:buClr>
              <a:defRPr/>
            </a:lvl4pPr>
            <a:lvl5pPr>
              <a:buClr>
                <a:srgbClr val="FF645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92879161-BAE3-4052-BEDA-C09DC0FAA445}"/>
              </a:ext>
            </a:extLst>
          </p:cNvPr>
          <p:cNvSpPr txBox="1">
            <a:spLocks noGrp="1"/>
          </p:cNvSpPr>
          <p:nvPr>
            <p:ph type="dt" sz="half" idx="7"/>
          </p:nvPr>
        </p:nvSpPr>
        <p:spPr/>
        <p:txBody>
          <a:bodyPr/>
          <a:lstStyle>
            <a:lvl1pPr>
              <a:defRPr>
                <a:solidFill>
                  <a:srgbClr val="FFFFFF"/>
                </a:solidFill>
              </a:defRPr>
            </a:lvl1pPr>
          </a:lstStyle>
          <a:p>
            <a:pPr lvl="0"/>
            <a:fld id="{E60CF08F-5AAB-4B4A-843F-4E9B018DF676}" type="datetime4">
              <a:rPr lang="en-GB"/>
              <a:pPr lvl="0"/>
              <a:t>11 March 2026</a:t>
            </a:fld>
            <a:endParaRPr lang="en-US"/>
          </a:p>
        </p:txBody>
      </p:sp>
      <p:sp>
        <p:nvSpPr>
          <p:cNvPr id="9" name="Slide Number Placeholder 5">
            <a:extLst>
              <a:ext uri="{FF2B5EF4-FFF2-40B4-BE49-F238E27FC236}">
                <a16:creationId xmlns:a16="http://schemas.microsoft.com/office/drawing/2014/main" id="{0694121C-D1D9-400D-BAFF-FFB9682CB5E3}"/>
              </a:ext>
            </a:extLst>
          </p:cNvPr>
          <p:cNvSpPr txBox="1">
            <a:spLocks noGrp="1"/>
          </p:cNvSpPr>
          <p:nvPr>
            <p:ph type="sldNum" sz="quarter" idx="8"/>
          </p:nvPr>
        </p:nvSpPr>
        <p:spPr/>
        <p:txBody>
          <a:bodyPr/>
          <a:lstStyle>
            <a:lvl1pPr>
              <a:defRPr>
                <a:solidFill>
                  <a:srgbClr val="FFFFFF"/>
                </a:solidFill>
              </a:defRPr>
            </a:lvl1pPr>
          </a:lstStyle>
          <a:p>
            <a:pPr lvl="0"/>
            <a:r>
              <a:rPr lang="en-US"/>
              <a:t>|   </a:t>
            </a:r>
            <a:fld id="{CC9FB162-ADDA-426F-BF64-1DBAAC59B530}" type="slidenum">
              <a:t>‹#›</a:t>
            </a:fld>
            <a:endParaRPr lang="en-US"/>
          </a:p>
        </p:txBody>
      </p:sp>
      <p:sp>
        <p:nvSpPr>
          <p:cNvPr id="10" name="Footer Placeholder 4">
            <a:extLst>
              <a:ext uri="{FF2B5EF4-FFF2-40B4-BE49-F238E27FC236}">
                <a16:creationId xmlns:a16="http://schemas.microsoft.com/office/drawing/2014/main" id="{DA597810-88C7-439D-9CA2-4D7A64D66175}"/>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52867490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212437B8-DB97-4BDA-8B68-AFC83E22F48E}"/>
              </a:ext>
            </a:extLst>
          </p:cNvPr>
          <p:cNvSpPr/>
          <p:nvPr/>
        </p:nvSpPr>
        <p:spPr>
          <a:xfrm>
            <a:off x="0" y="4632725"/>
            <a:ext cx="9144000" cy="510774"/>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573AC2E8-1C8C-4CEF-A05E-8044EEB2576E}"/>
              </a:ext>
            </a:extLst>
          </p:cNvPr>
          <p:cNvSpPr txBox="1">
            <a:spLocks noGrp="1"/>
          </p:cNvSpPr>
          <p:nvPr>
            <p:ph type="title"/>
          </p:nvPr>
        </p:nvSpPr>
        <p:spPr/>
        <p:txBody>
          <a:bodyPr/>
          <a:lstStyle>
            <a:lvl1pPr>
              <a:defRPr/>
            </a:lvl1pPr>
          </a:lstStyle>
          <a:p>
            <a:pPr lvl="0"/>
            <a:r>
              <a:rPr lang="en-GB"/>
              <a:t>Click to edit </a:t>
            </a:r>
            <a:br>
              <a:rPr lang="en-GB"/>
            </a:br>
            <a:r>
              <a:rPr lang="en-GB"/>
              <a:t>Master title style</a:t>
            </a:r>
            <a:endParaRPr lang="en-US"/>
          </a:p>
        </p:txBody>
      </p:sp>
      <p:sp>
        <p:nvSpPr>
          <p:cNvPr id="4" name="Date Placeholder 3">
            <a:extLst>
              <a:ext uri="{FF2B5EF4-FFF2-40B4-BE49-F238E27FC236}">
                <a16:creationId xmlns:a16="http://schemas.microsoft.com/office/drawing/2014/main" id="{4246DCE8-5ECE-4317-9A0E-79C205A23284}"/>
              </a:ext>
            </a:extLst>
          </p:cNvPr>
          <p:cNvSpPr txBox="1">
            <a:spLocks noGrp="1"/>
          </p:cNvSpPr>
          <p:nvPr>
            <p:ph type="dt" sz="half" idx="7"/>
          </p:nvPr>
        </p:nvSpPr>
        <p:spPr/>
        <p:txBody>
          <a:bodyPr/>
          <a:lstStyle>
            <a:lvl1pPr>
              <a:defRPr>
                <a:solidFill>
                  <a:srgbClr val="FFFFFF"/>
                </a:solidFill>
              </a:defRPr>
            </a:lvl1pPr>
          </a:lstStyle>
          <a:p>
            <a:pPr lvl="0"/>
            <a:fld id="{4B1D948C-0A00-4622-8723-89F7717FE3C2}" type="datetime4">
              <a:rPr lang="en-GB"/>
              <a:pPr lvl="0"/>
              <a:t>11 March 2026</a:t>
            </a:fld>
            <a:endParaRPr lang="en-US"/>
          </a:p>
        </p:txBody>
      </p:sp>
      <p:sp>
        <p:nvSpPr>
          <p:cNvPr id="5" name="Slide Number Placeholder 5">
            <a:extLst>
              <a:ext uri="{FF2B5EF4-FFF2-40B4-BE49-F238E27FC236}">
                <a16:creationId xmlns:a16="http://schemas.microsoft.com/office/drawing/2014/main" id="{DABDC28D-7379-4375-A5CA-6AF6E674051E}"/>
              </a:ext>
            </a:extLst>
          </p:cNvPr>
          <p:cNvSpPr txBox="1">
            <a:spLocks noGrp="1"/>
          </p:cNvSpPr>
          <p:nvPr>
            <p:ph type="sldNum" sz="quarter" idx="8"/>
          </p:nvPr>
        </p:nvSpPr>
        <p:spPr/>
        <p:txBody>
          <a:bodyPr/>
          <a:lstStyle>
            <a:lvl1pPr>
              <a:defRPr>
                <a:solidFill>
                  <a:srgbClr val="FFFFFF"/>
                </a:solidFill>
              </a:defRPr>
            </a:lvl1pPr>
          </a:lstStyle>
          <a:p>
            <a:pPr lvl="0"/>
            <a:r>
              <a:rPr lang="en-US"/>
              <a:t>|   </a:t>
            </a:r>
            <a:fld id="{2D10CD67-31B9-4DAF-BE12-FDF6480526F8}" type="slidenum">
              <a:t>‹#›</a:t>
            </a:fld>
            <a:endParaRPr lang="en-US"/>
          </a:p>
        </p:txBody>
      </p:sp>
      <p:sp>
        <p:nvSpPr>
          <p:cNvPr id="6" name="Footer Placeholder 4">
            <a:extLst>
              <a:ext uri="{FF2B5EF4-FFF2-40B4-BE49-F238E27FC236}">
                <a16:creationId xmlns:a16="http://schemas.microsoft.com/office/drawing/2014/main" id="{E3077B4B-E652-48E2-BAE7-8567F33629F8}"/>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318503694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lank 1">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6C23CCC3-45A5-4034-B434-CCAB7785572E}"/>
              </a:ext>
            </a:extLst>
          </p:cNvPr>
          <p:cNvSpPr/>
          <p:nvPr/>
        </p:nvSpPr>
        <p:spPr>
          <a:xfrm>
            <a:off x="0" y="4632725"/>
            <a:ext cx="9144000" cy="510774"/>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3530A33D-AD30-447F-A814-96794A2178E5}"/>
              </a:ext>
            </a:extLst>
          </p:cNvPr>
          <p:cNvSpPr txBox="1">
            <a:spLocks noGrp="1"/>
          </p:cNvSpPr>
          <p:nvPr>
            <p:ph type="dt" sz="half" idx="7"/>
          </p:nvPr>
        </p:nvSpPr>
        <p:spPr/>
        <p:txBody>
          <a:bodyPr/>
          <a:lstStyle>
            <a:lvl1pPr>
              <a:defRPr/>
            </a:lvl1pPr>
          </a:lstStyle>
          <a:p>
            <a:pPr lvl="0"/>
            <a:fld id="{626889BE-DA19-43C5-BE9B-1EEF77443416}" type="datetime4">
              <a:rPr lang="en-GB"/>
              <a:pPr lvl="0"/>
              <a:t>11 March 2026</a:t>
            </a:fld>
            <a:endParaRPr lang="en-US"/>
          </a:p>
        </p:txBody>
      </p:sp>
      <p:sp>
        <p:nvSpPr>
          <p:cNvPr id="4" name="Slide Number Placeholder 5">
            <a:extLst>
              <a:ext uri="{FF2B5EF4-FFF2-40B4-BE49-F238E27FC236}">
                <a16:creationId xmlns:a16="http://schemas.microsoft.com/office/drawing/2014/main" id="{0E6E0EC6-CDF9-454C-855E-824BEB2BE3E1}"/>
              </a:ext>
            </a:extLst>
          </p:cNvPr>
          <p:cNvSpPr txBox="1">
            <a:spLocks noGrp="1"/>
          </p:cNvSpPr>
          <p:nvPr>
            <p:ph type="sldNum" sz="quarter" idx="8"/>
          </p:nvPr>
        </p:nvSpPr>
        <p:spPr/>
        <p:txBody>
          <a:bodyPr/>
          <a:lstStyle>
            <a:lvl1pPr>
              <a:defRPr/>
            </a:lvl1pPr>
          </a:lstStyle>
          <a:p>
            <a:pPr lvl="0"/>
            <a:r>
              <a:rPr lang="en-US"/>
              <a:t>|   </a:t>
            </a:r>
            <a:fld id="{65BA728C-61AA-4A1B-B5BE-2EC35FD98C68}" type="slidenum">
              <a:t>‹#›</a:t>
            </a:fld>
            <a:endParaRPr lang="en-US"/>
          </a:p>
        </p:txBody>
      </p:sp>
      <p:sp>
        <p:nvSpPr>
          <p:cNvPr id="5" name="Footer Placeholder 4">
            <a:extLst>
              <a:ext uri="{FF2B5EF4-FFF2-40B4-BE49-F238E27FC236}">
                <a16:creationId xmlns:a16="http://schemas.microsoft.com/office/drawing/2014/main" id="{8A2E7734-0EB5-4F63-9D66-28DECE72CE48}"/>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1225803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Blank 2">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D8573D42-AFCF-433C-9081-84977AD41A82}"/>
              </a:ext>
            </a:extLst>
          </p:cNvPr>
          <p:cNvSpPr/>
          <p:nvPr/>
        </p:nvSpPr>
        <p:spPr>
          <a:xfrm>
            <a:off x="0" y="4632725"/>
            <a:ext cx="9144000" cy="510774"/>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0CDC7E1C-DB00-40D7-931A-362B117BA122}"/>
              </a:ext>
            </a:extLst>
          </p:cNvPr>
          <p:cNvSpPr txBox="1">
            <a:spLocks noGrp="1"/>
          </p:cNvSpPr>
          <p:nvPr>
            <p:ph type="dt" sz="half" idx="7"/>
          </p:nvPr>
        </p:nvSpPr>
        <p:spPr/>
        <p:txBody>
          <a:bodyPr/>
          <a:lstStyle>
            <a:lvl1pPr>
              <a:defRPr>
                <a:solidFill>
                  <a:srgbClr val="FFFFFF"/>
                </a:solidFill>
              </a:defRPr>
            </a:lvl1pPr>
          </a:lstStyle>
          <a:p>
            <a:pPr lvl="0"/>
            <a:fld id="{51B4AA44-1EEC-41DE-8CE3-A586216BBFAC}" type="datetime4">
              <a:rPr lang="en-GB"/>
              <a:pPr lvl="0"/>
              <a:t>11 March 2026</a:t>
            </a:fld>
            <a:endParaRPr lang="en-US"/>
          </a:p>
        </p:txBody>
      </p:sp>
      <p:sp>
        <p:nvSpPr>
          <p:cNvPr id="4" name="Slide Number Placeholder 5">
            <a:extLst>
              <a:ext uri="{FF2B5EF4-FFF2-40B4-BE49-F238E27FC236}">
                <a16:creationId xmlns:a16="http://schemas.microsoft.com/office/drawing/2014/main" id="{06BCDEFB-7F32-445B-9E97-356477436A4E}"/>
              </a:ext>
            </a:extLst>
          </p:cNvPr>
          <p:cNvSpPr txBox="1">
            <a:spLocks noGrp="1"/>
          </p:cNvSpPr>
          <p:nvPr>
            <p:ph type="sldNum" sz="quarter" idx="8"/>
          </p:nvPr>
        </p:nvSpPr>
        <p:spPr/>
        <p:txBody>
          <a:bodyPr/>
          <a:lstStyle>
            <a:lvl1pPr>
              <a:defRPr>
                <a:solidFill>
                  <a:srgbClr val="FFFFFF"/>
                </a:solidFill>
              </a:defRPr>
            </a:lvl1pPr>
          </a:lstStyle>
          <a:p>
            <a:pPr lvl="0"/>
            <a:r>
              <a:rPr lang="en-US"/>
              <a:t>|   </a:t>
            </a:r>
            <a:fld id="{5B31D524-A3A8-45B9-9372-3D58507746DB}" type="slidenum">
              <a:t>‹#›</a:t>
            </a:fld>
            <a:endParaRPr lang="en-US"/>
          </a:p>
        </p:txBody>
      </p:sp>
      <p:sp>
        <p:nvSpPr>
          <p:cNvPr id="5" name="Footer Placeholder 4">
            <a:extLst>
              <a:ext uri="{FF2B5EF4-FFF2-40B4-BE49-F238E27FC236}">
                <a16:creationId xmlns:a16="http://schemas.microsoft.com/office/drawing/2014/main" id="{93A499B5-6410-4ED7-B5FA-75EE022CD3E3}"/>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27938119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Blank 3">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01845440-B4DC-4E97-8223-9F2C437D91EB}"/>
              </a:ext>
            </a:extLst>
          </p:cNvPr>
          <p:cNvSpPr/>
          <p:nvPr/>
        </p:nvSpPr>
        <p:spPr>
          <a:xfrm>
            <a:off x="0" y="4632725"/>
            <a:ext cx="9144000" cy="510774"/>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ED041414-3DC6-4485-9995-3C248786741D}"/>
              </a:ext>
            </a:extLst>
          </p:cNvPr>
          <p:cNvSpPr txBox="1">
            <a:spLocks noGrp="1"/>
          </p:cNvSpPr>
          <p:nvPr>
            <p:ph type="dt" sz="half" idx="7"/>
          </p:nvPr>
        </p:nvSpPr>
        <p:spPr/>
        <p:txBody>
          <a:bodyPr/>
          <a:lstStyle>
            <a:lvl1pPr>
              <a:defRPr>
                <a:solidFill>
                  <a:srgbClr val="FFFFFF"/>
                </a:solidFill>
              </a:defRPr>
            </a:lvl1pPr>
          </a:lstStyle>
          <a:p>
            <a:pPr lvl="0"/>
            <a:fld id="{01AC8C6E-89AC-4755-8905-99176215DD2C}" type="datetime4">
              <a:rPr lang="en-GB"/>
              <a:pPr lvl="0"/>
              <a:t>11 March 2026</a:t>
            </a:fld>
            <a:endParaRPr lang="en-US"/>
          </a:p>
        </p:txBody>
      </p:sp>
      <p:sp>
        <p:nvSpPr>
          <p:cNvPr id="4" name="Slide Number Placeholder 5">
            <a:extLst>
              <a:ext uri="{FF2B5EF4-FFF2-40B4-BE49-F238E27FC236}">
                <a16:creationId xmlns:a16="http://schemas.microsoft.com/office/drawing/2014/main" id="{5EA79B8A-5D09-4AF3-ACDE-249906CDE3BC}"/>
              </a:ext>
            </a:extLst>
          </p:cNvPr>
          <p:cNvSpPr txBox="1">
            <a:spLocks noGrp="1"/>
          </p:cNvSpPr>
          <p:nvPr>
            <p:ph type="sldNum" sz="quarter" idx="8"/>
          </p:nvPr>
        </p:nvSpPr>
        <p:spPr/>
        <p:txBody>
          <a:bodyPr/>
          <a:lstStyle>
            <a:lvl1pPr>
              <a:defRPr>
                <a:solidFill>
                  <a:srgbClr val="FFFFFF"/>
                </a:solidFill>
              </a:defRPr>
            </a:lvl1pPr>
          </a:lstStyle>
          <a:p>
            <a:pPr lvl="0"/>
            <a:r>
              <a:rPr lang="en-US"/>
              <a:t>|   </a:t>
            </a:r>
            <a:fld id="{53CD308F-235A-42A6-912B-6C678B004F48}" type="slidenum">
              <a:t>‹#›</a:t>
            </a:fld>
            <a:endParaRPr lang="en-US"/>
          </a:p>
        </p:txBody>
      </p:sp>
      <p:sp>
        <p:nvSpPr>
          <p:cNvPr id="5" name="Footer Placeholder 4">
            <a:extLst>
              <a:ext uri="{FF2B5EF4-FFF2-40B4-BE49-F238E27FC236}">
                <a16:creationId xmlns:a16="http://schemas.microsoft.com/office/drawing/2014/main" id="{4A73FCAE-0C11-40A4-BC76-CEBD3F9632CB}"/>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1343906657"/>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Blank 4">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D47C20E3-7E77-4C04-BCEF-F1A9CAB218EA}"/>
              </a:ext>
            </a:extLst>
          </p:cNvPr>
          <p:cNvSpPr/>
          <p:nvPr/>
        </p:nvSpPr>
        <p:spPr>
          <a:xfrm>
            <a:off x="0" y="4632725"/>
            <a:ext cx="9144000" cy="510774"/>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58797484-16F0-43CF-B9E1-B4D04D2DEDC1}"/>
              </a:ext>
            </a:extLst>
          </p:cNvPr>
          <p:cNvSpPr txBox="1">
            <a:spLocks noGrp="1"/>
          </p:cNvSpPr>
          <p:nvPr>
            <p:ph type="dt" sz="half" idx="7"/>
          </p:nvPr>
        </p:nvSpPr>
        <p:spPr/>
        <p:txBody>
          <a:bodyPr/>
          <a:lstStyle>
            <a:lvl1pPr>
              <a:defRPr/>
            </a:lvl1pPr>
          </a:lstStyle>
          <a:p>
            <a:pPr lvl="0"/>
            <a:fld id="{5D56E5EF-42D1-45E5-8294-4F414225BB5B}" type="datetime4">
              <a:rPr lang="en-GB"/>
              <a:pPr lvl="0"/>
              <a:t>11 March 2026</a:t>
            </a:fld>
            <a:endParaRPr lang="en-US"/>
          </a:p>
        </p:txBody>
      </p:sp>
      <p:sp>
        <p:nvSpPr>
          <p:cNvPr id="4" name="Slide Number Placeholder 5">
            <a:extLst>
              <a:ext uri="{FF2B5EF4-FFF2-40B4-BE49-F238E27FC236}">
                <a16:creationId xmlns:a16="http://schemas.microsoft.com/office/drawing/2014/main" id="{5A4ECE9A-9498-45D1-9400-734A2258F1AC}"/>
              </a:ext>
            </a:extLst>
          </p:cNvPr>
          <p:cNvSpPr txBox="1">
            <a:spLocks noGrp="1"/>
          </p:cNvSpPr>
          <p:nvPr>
            <p:ph type="sldNum" sz="quarter" idx="8"/>
          </p:nvPr>
        </p:nvSpPr>
        <p:spPr/>
        <p:txBody>
          <a:bodyPr/>
          <a:lstStyle>
            <a:lvl1pPr>
              <a:defRPr/>
            </a:lvl1pPr>
          </a:lstStyle>
          <a:p>
            <a:pPr lvl="0"/>
            <a:r>
              <a:rPr lang="en-US"/>
              <a:t>|   </a:t>
            </a:r>
            <a:fld id="{D81433D9-40B5-47C2-BC9E-38B8662561C1}" type="slidenum">
              <a:t>‹#›</a:t>
            </a:fld>
            <a:endParaRPr lang="en-US"/>
          </a:p>
        </p:txBody>
      </p:sp>
      <p:sp>
        <p:nvSpPr>
          <p:cNvPr id="5" name="Footer Placeholder 4">
            <a:extLst>
              <a:ext uri="{FF2B5EF4-FFF2-40B4-BE49-F238E27FC236}">
                <a16:creationId xmlns:a16="http://schemas.microsoft.com/office/drawing/2014/main" id="{DB2BBFEB-83D3-489A-8A64-EC66CDFAD675}"/>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2354547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Blank 5">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C20A124-BB10-4E4F-8515-76AA8AC7980E}"/>
              </a:ext>
            </a:extLst>
          </p:cNvPr>
          <p:cNvSpPr/>
          <p:nvPr/>
        </p:nvSpPr>
        <p:spPr>
          <a:xfrm>
            <a:off x="0" y="4632725"/>
            <a:ext cx="9144000" cy="510774"/>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ECFEB729-1285-4DC3-8784-68358D22AEEB}"/>
              </a:ext>
            </a:extLst>
          </p:cNvPr>
          <p:cNvSpPr txBox="1">
            <a:spLocks noGrp="1"/>
          </p:cNvSpPr>
          <p:nvPr>
            <p:ph type="dt" sz="half" idx="7"/>
          </p:nvPr>
        </p:nvSpPr>
        <p:spPr/>
        <p:txBody>
          <a:bodyPr/>
          <a:lstStyle>
            <a:lvl1pPr>
              <a:defRPr/>
            </a:lvl1pPr>
          </a:lstStyle>
          <a:p>
            <a:pPr lvl="0"/>
            <a:fld id="{933A3952-30D7-43AA-B5E4-C3E2DEEE9052}" type="datetime4">
              <a:rPr lang="en-GB"/>
              <a:pPr lvl="0"/>
              <a:t>11 March 2026</a:t>
            </a:fld>
            <a:endParaRPr lang="en-US"/>
          </a:p>
        </p:txBody>
      </p:sp>
      <p:sp>
        <p:nvSpPr>
          <p:cNvPr id="4" name="Slide Number Placeholder 5">
            <a:extLst>
              <a:ext uri="{FF2B5EF4-FFF2-40B4-BE49-F238E27FC236}">
                <a16:creationId xmlns:a16="http://schemas.microsoft.com/office/drawing/2014/main" id="{6E0C0FD6-D706-45B4-B2BA-CEA5CB314FDD}"/>
              </a:ext>
            </a:extLst>
          </p:cNvPr>
          <p:cNvSpPr txBox="1">
            <a:spLocks noGrp="1"/>
          </p:cNvSpPr>
          <p:nvPr>
            <p:ph type="sldNum" sz="quarter" idx="8"/>
          </p:nvPr>
        </p:nvSpPr>
        <p:spPr/>
        <p:txBody>
          <a:bodyPr/>
          <a:lstStyle>
            <a:lvl1pPr>
              <a:defRPr/>
            </a:lvl1pPr>
          </a:lstStyle>
          <a:p>
            <a:pPr lvl="0"/>
            <a:r>
              <a:rPr lang="en-US"/>
              <a:t>|   </a:t>
            </a:r>
            <a:fld id="{08D4C232-427F-41B6-8341-48283A2F873B}" type="slidenum">
              <a:t>‹#›</a:t>
            </a:fld>
            <a:endParaRPr lang="en-US"/>
          </a:p>
        </p:txBody>
      </p:sp>
      <p:sp>
        <p:nvSpPr>
          <p:cNvPr id="5" name="Footer Placeholder 4">
            <a:extLst>
              <a:ext uri="{FF2B5EF4-FFF2-40B4-BE49-F238E27FC236}">
                <a16:creationId xmlns:a16="http://schemas.microsoft.com/office/drawing/2014/main" id="{C414249C-151F-4871-9BEA-DC84B8F25824}"/>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Tree>
    <p:extLst>
      <p:ext uri="{BB962C8B-B14F-4D97-AF65-F5344CB8AC3E}">
        <p14:creationId xmlns:p14="http://schemas.microsoft.com/office/powerpoint/2010/main" val="12030639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Blank 6">
    <p:spTree>
      <p:nvGrpSpPr>
        <p:cNvPr id="1" name=""/>
        <p:cNvGrpSpPr/>
        <p:nvPr/>
      </p:nvGrpSpPr>
      <p:grpSpPr>
        <a:xfrm>
          <a:off x="0" y="0"/>
          <a:ext cx="0" cy="0"/>
          <a:chOff x="0" y="0"/>
          <a:chExt cx="0" cy="0"/>
        </a:xfrm>
      </p:grpSpPr>
      <p:sp>
        <p:nvSpPr>
          <p:cNvPr id="2" name="Rectangle 9">
            <a:extLst>
              <a:ext uri="{FF2B5EF4-FFF2-40B4-BE49-F238E27FC236}">
                <a16:creationId xmlns:a16="http://schemas.microsoft.com/office/drawing/2014/main" id="{F9D42366-CE0D-492A-B7D9-639DA8A8DED1}"/>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3" name="Date Placeholder 3">
            <a:extLst>
              <a:ext uri="{FF2B5EF4-FFF2-40B4-BE49-F238E27FC236}">
                <a16:creationId xmlns:a16="http://schemas.microsoft.com/office/drawing/2014/main" id="{0E73D54A-C7C8-48A0-A741-320E6C5A9819}"/>
              </a:ext>
            </a:extLst>
          </p:cNvPr>
          <p:cNvSpPr txBox="1">
            <a:spLocks noGrp="1"/>
          </p:cNvSpPr>
          <p:nvPr>
            <p:ph type="dt" sz="half" idx="7"/>
          </p:nvPr>
        </p:nvSpPr>
        <p:spPr/>
        <p:txBody>
          <a:bodyPr/>
          <a:lstStyle>
            <a:lvl1pPr>
              <a:defRPr>
                <a:solidFill>
                  <a:srgbClr val="FFFFFF"/>
                </a:solidFill>
              </a:defRPr>
            </a:lvl1pPr>
          </a:lstStyle>
          <a:p>
            <a:pPr lvl="0"/>
            <a:fld id="{89C452D1-E135-43E5-99DF-2F4D47D27897}" type="datetime4">
              <a:rPr lang="en-GB"/>
              <a:pPr lvl="0"/>
              <a:t>11 March 2026</a:t>
            </a:fld>
            <a:endParaRPr lang="en-US"/>
          </a:p>
        </p:txBody>
      </p:sp>
      <p:sp>
        <p:nvSpPr>
          <p:cNvPr id="4" name="Slide Number Placeholder 5">
            <a:extLst>
              <a:ext uri="{FF2B5EF4-FFF2-40B4-BE49-F238E27FC236}">
                <a16:creationId xmlns:a16="http://schemas.microsoft.com/office/drawing/2014/main" id="{EF79D74C-A657-4821-B2E9-FFFDB5EA3307}"/>
              </a:ext>
            </a:extLst>
          </p:cNvPr>
          <p:cNvSpPr txBox="1">
            <a:spLocks noGrp="1"/>
          </p:cNvSpPr>
          <p:nvPr>
            <p:ph type="sldNum" sz="quarter" idx="8"/>
          </p:nvPr>
        </p:nvSpPr>
        <p:spPr/>
        <p:txBody>
          <a:bodyPr/>
          <a:lstStyle>
            <a:lvl1pPr>
              <a:defRPr>
                <a:solidFill>
                  <a:srgbClr val="FFFFFF"/>
                </a:solidFill>
              </a:defRPr>
            </a:lvl1pPr>
          </a:lstStyle>
          <a:p>
            <a:pPr lvl="0"/>
            <a:r>
              <a:rPr lang="en-US"/>
              <a:t>|   </a:t>
            </a:r>
            <a:fld id="{676B9DF5-BB8A-44F3-AFA2-BCE9B89B0FAB}" type="slidenum">
              <a:t>‹#›</a:t>
            </a:fld>
            <a:endParaRPr lang="en-US"/>
          </a:p>
        </p:txBody>
      </p:sp>
      <p:sp>
        <p:nvSpPr>
          <p:cNvPr id="5" name="Footer Placeholder 4">
            <a:extLst>
              <a:ext uri="{FF2B5EF4-FFF2-40B4-BE49-F238E27FC236}">
                <a16:creationId xmlns:a16="http://schemas.microsoft.com/office/drawing/2014/main" id="{F5A94838-3E7E-4519-825C-5B05D63B64CE}"/>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Tree>
    <p:extLst>
      <p:ext uri="{BB962C8B-B14F-4D97-AF65-F5344CB8AC3E}">
        <p14:creationId xmlns:p14="http://schemas.microsoft.com/office/powerpoint/2010/main" val="2991370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1_Blank 6">
    <p:spTree>
      <p:nvGrpSpPr>
        <p:cNvPr id="1" name=""/>
        <p:cNvGrpSpPr/>
        <p:nvPr/>
      </p:nvGrpSpPr>
      <p:grpSpPr>
        <a:xfrm>
          <a:off x="0" y="0"/>
          <a:ext cx="0" cy="0"/>
          <a:chOff x="0" y="0"/>
          <a:chExt cx="0" cy="0"/>
        </a:xfrm>
      </p:grpSpPr>
      <p:pic>
        <p:nvPicPr>
          <p:cNvPr id="2" name="Picture 5">
            <a:extLst>
              <a:ext uri="{FF2B5EF4-FFF2-40B4-BE49-F238E27FC236}">
                <a16:creationId xmlns:a16="http://schemas.microsoft.com/office/drawing/2014/main" id="{65A81136-13EF-4707-88BC-D6908A141A59}"/>
              </a:ext>
            </a:extLst>
          </p:cNvPr>
          <p:cNvPicPr>
            <a:picLocks noChangeAspect="1"/>
          </p:cNvPicPr>
          <p:nvPr/>
        </p:nvPicPr>
        <p:blipFill>
          <a:blip r:embed="rId2"/>
          <a:stretch>
            <a:fillRect/>
          </a:stretch>
        </p:blipFill>
        <p:spPr>
          <a:xfrm>
            <a:off x="3123937" y="0"/>
            <a:ext cx="6020062" cy="5143499"/>
          </a:xfrm>
          <a:prstGeom prst="rect">
            <a:avLst/>
          </a:prstGeom>
          <a:noFill/>
          <a:ln cap="flat">
            <a:noFill/>
          </a:ln>
        </p:spPr>
      </p:pic>
      <p:sp>
        <p:nvSpPr>
          <p:cNvPr id="3" name="Rectangle 9">
            <a:extLst>
              <a:ext uri="{FF2B5EF4-FFF2-40B4-BE49-F238E27FC236}">
                <a16:creationId xmlns:a16="http://schemas.microsoft.com/office/drawing/2014/main" id="{B55F4105-82B5-4C06-BEB3-39F2045E70EC}"/>
              </a:ext>
            </a:extLst>
          </p:cNvPr>
          <p:cNvSpPr/>
          <p:nvPr/>
        </p:nvSpPr>
        <p:spPr>
          <a:xfrm>
            <a:off x="0" y="4632725"/>
            <a:ext cx="9144000" cy="510774"/>
          </a:xfrm>
          <a:prstGeom prst="rect">
            <a:avLst/>
          </a:prstGeom>
          <a:solidFill>
            <a:srgbClr val="3B92D9"/>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1F2834"/>
              </a:solidFill>
              <a:uFillTx/>
              <a:latin typeface="Calibri"/>
            </a:endParaRPr>
          </a:p>
        </p:txBody>
      </p:sp>
      <p:sp>
        <p:nvSpPr>
          <p:cNvPr id="4" name="Date Placeholder 3">
            <a:extLst>
              <a:ext uri="{FF2B5EF4-FFF2-40B4-BE49-F238E27FC236}">
                <a16:creationId xmlns:a16="http://schemas.microsoft.com/office/drawing/2014/main" id="{615AE0C5-E3AD-421A-9E70-EC4898C45444}"/>
              </a:ext>
            </a:extLst>
          </p:cNvPr>
          <p:cNvSpPr txBox="1">
            <a:spLocks noGrp="1"/>
          </p:cNvSpPr>
          <p:nvPr>
            <p:ph type="dt" sz="half" idx="7"/>
          </p:nvPr>
        </p:nvSpPr>
        <p:spPr/>
        <p:txBody>
          <a:bodyPr/>
          <a:lstStyle>
            <a:lvl1pPr>
              <a:defRPr>
                <a:solidFill>
                  <a:srgbClr val="FFFFFF"/>
                </a:solidFill>
              </a:defRPr>
            </a:lvl1pPr>
          </a:lstStyle>
          <a:p>
            <a:pPr lvl="0"/>
            <a:fld id="{A1554855-164A-4CDF-AA91-F55A2854DE97}" type="datetime4">
              <a:rPr lang="en-GB"/>
              <a:pPr lvl="0"/>
              <a:t>11 March 2026</a:t>
            </a:fld>
            <a:endParaRPr lang="en-US"/>
          </a:p>
        </p:txBody>
      </p:sp>
      <p:sp>
        <p:nvSpPr>
          <p:cNvPr id="5" name="Slide Number Placeholder 5">
            <a:extLst>
              <a:ext uri="{FF2B5EF4-FFF2-40B4-BE49-F238E27FC236}">
                <a16:creationId xmlns:a16="http://schemas.microsoft.com/office/drawing/2014/main" id="{3DD12A73-DBAF-4DCA-A583-FD2CFDA0359F}"/>
              </a:ext>
            </a:extLst>
          </p:cNvPr>
          <p:cNvSpPr txBox="1">
            <a:spLocks noGrp="1"/>
          </p:cNvSpPr>
          <p:nvPr>
            <p:ph type="sldNum" sz="quarter" idx="8"/>
          </p:nvPr>
        </p:nvSpPr>
        <p:spPr/>
        <p:txBody>
          <a:bodyPr/>
          <a:lstStyle>
            <a:lvl1pPr>
              <a:defRPr>
                <a:solidFill>
                  <a:srgbClr val="FFFFFF"/>
                </a:solidFill>
              </a:defRPr>
            </a:lvl1pPr>
          </a:lstStyle>
          <a:p>
            <a:pPr lvl="0"/>
            <a:r>
              <a:rPr lang="en-US"/>
              <a:t>|   </a:t>
            </a:r>
            <a:fld id="{531017CB-FB44-4A4C-8889-2A4431148CCC}" type="slidenum">
              <a:t>‹#›</a:t>
            </a:fld>
            <a:endParaRPr lang="en-US"/>
          </a:p>
        </p:txBody>
      </p:sp>
      <p:sp>
        <p:nvSpPr>
          <p:cNvPr id="6" name="Footer Placeholder 4">
            <a:extLst>
              <a:ext uri="{FF2B5EF4-FFF2-40B4-BE49-F238E27FC236}">
                <a16:creationId xmlns:a16="http://schemas.microsoft.com/office/drawing/2014/main" id="{50433C77-51FF-4339-AA95-B4C678B0087A}"/>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pic>
        <p:nvPicPr>
          <p:cNvPr id="7" name="Picture 8" descr="UCAS-Right_aligned-White_box-Keyline-CMYK.eps">
            <a:extLst>
              <a:ext uri="{FF2B5EF4-FFF2-40B4-BE49-F238E27FC236}">
                <a16:creationId xmlns:a16="http://schemas.microsoft.com/office/drawing/2014/main" id="{49177602-4CA5-4B2D-AC62-F23C58A6A647}"/>
              </a:ext>
            </a:extLst>
          </p:cNvPr>
          <p:cNvPicPr>
            <a:picLocks noChangeAspect="1"/>
          </p:cNvPicPr>
          <p:nvPr/>
        </p:nvPicPr>
        <p:blipFill>
          <a:blip r:embed="rId3"/>
          <a:srcRect/>
          <a:stretch>
            <a:fillRect/>
          </a:stretch>
        </p:blipFill>
        <p:spPr>
          <a:xfrm>
            <a:off x="7908133" y="336800"/>
            <a:ext cx="1235866" cy="336947"/>
          </a:xfrm>
          <a:prstGeom prst="rect">
            <a:avLst/>
          </a:prstGeom>
          <a:noFill/>
          <a:ln cap="flat">
            <a:noFill/>
          </a:ln>
        </p:spPr>
      </p:pic>
    </p:spTree>
    <p:extLst>
      <p:ext uri="{BB962C8B-B14F-4D97-AF65-F5344CB8AC3E}">
        <p14:creationId xmlns:p14="http://schemas.microsoft.com/office/powerpoint/2010/main" val="337176997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7">
            <a:extLst>
              <a:ext uri="{FF2B5EF4-FFF2-40B4-BE49-F238E27FC236}">
                <a16:creationId xmlns:a16="http://schemas.microsoft.com/office/drawing/2014/main" id="{253ED5A1-DFF3-4C67-83E2-ACE4535556A6}"/>
              </a:ext>
            </a:extLst>
          </p:cNvPr>
          <p:cNvSpPr/>
          <p:nvPr/>
        </p:nvSpPr>
        <p:spPr>
          <a:xfrm>
            <a:off x="0" y="4632725"/>
            <a:ext cx="9144000" cy="510774"/>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1915213-1BF1-4294-8FDE-063CA8898D0F}"/>
              </a:ext>
            </a:extLst>
          </p:cNvPr>
          <p:cNvSpPr txBox="1">
            <a:spLocks noGrp="1"/>
          </p:cNvSpPr>
          <p:nvPr>
            <p:ph type="title"/>
          </p:nvPr>
        </p:nvSpPr>
        <p:spPr>
          <a:xfrm>
            <a:off x="287341" y="555626"/>
            <a:ext cx="3291684" cy="987423"/>
          </a:xfrm>
        </p:spPr>
        <p:txBody>
          <a:bodyPr/>
          <a:lstStyle>
            <a:lvl1pPr>
              <a:defRPr lang="en-US" sz="2400"/>
            </a:lvl1pPr>
          </a:lstStyle>
          <a:p>
            <a:pPr lvl="0"/>
            <a:r>
              <a:rPr lang="en-US"/>
              <a:t>Click to edit Master title style</a:t>
            </a:r>
          </a:p>
        </p:txBody>
      </p:sp>
      <p:sp>
        <p:nvSpPr>
          <p:cNvPr id="4" name="Content Placeholder 2">
            <a:extLst>
              <a:ext uri="{FF2B5EF4-FFF2-40B4-BE49-F238E27FC236}">
                <a16:creationId xmlns:a16="http://schemas.microsoft.com/office/drawing/2014/main" id="{9A11B234-DEB2-4AEF-88F0-6F27E3B0A782}"/>
              </a:ext>
            </a:extLst>
          </p:cNvPr>
          <p:cNvSpPr txBox="1">
            <a:spLocks noGrp="1"/>
          </p:cNvSpPr>
          <p:nvPr>
            <p:ph idx="1"/>
          </p:nvPr>
        </p:nvSpPr>
        <p:spPr>
          <a:xfrm>
            <a:off x="3887388" y="740572"/>
            <a:ext cx="4629149" cy="3655222"/>
          </a:xfrm>
        </p:spPr>
        <p:txBody>
          <a:bodyPr/>
          <a:lstStyle>
            <a:lvl1pPr>
              <a:buClr>
                <a:srgbClr val="3BC0C7"/>
              </a:buClr>
              <a:defRPr sz="2400"/>
            </a:lvl1pPr>
            <a:lvl2pPr>
              <a:buClr>
                <a:srgbClr val="3BC0C7"/>
              </a:buClr>
              <a:defRPr sz="2100"/>
            </a:lvl2pPr>
            <a:lvl3pPr>
              <a:buClr>
                <a:srgbClr val="3BC0C7"/>
              </a:buClr>
              <a:defRPr sz="1800"/>
            </a:lvl3pPr>
            <a:lvl4pPr>
              <a:buClr>
                <a:srgbClr val="3BC0C7"/>
              </a:buClr>
              <a:defRPr sz="1500"/>
            </a:lvl4pPr>
            <a:lvl5pPr>
              <a:buClr>
                <a:srgbClr val="3BC0C7"/>
              </a:buCl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3">
            <a:extLst>
              <a:ext uri="{FF2B5EF4-FFF2-40B4-BE49-F238E27FC236}">
                <a16:creationId xmlns:a16="http://schemas.microsoft.com/office/drawing/2014/main" id="{F1610CD2-5C46-426D-B413-6E04643C92D6}"/>
              </a:ext>
            </a:extLst>
          </p:cNvPr>
          <p:cNvSpPr txBox="1">
            <a:spLocks noGrp="1"/>
          </p:cNvSpPr>
          <p:nvPr>
            <p:ph type="body" idx="2"/>
          </p:nvPr>
        </p:nvSpPr>
        <p:spPr>
          <a:xfrm>
            <a:off x="287341" y="1543050"/>
            <a:ext cx="3291684"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DBB02FFA-087A-4E6C-8E50-40444E2EE252}"/>
              </a:ext>
            </a:extLst>
          </p:cNvPr>
          <p:cNvSpPr txBox="1">
            <a:spLocks noGrp="1"/>
          </p:cNvSpPr>
          <p:nvPr>
            <p:ph type="dt" sz="half" idx="7"/>
          </p:nvPr>
        </p:nvSpPr>
        <p:spPr/>
        <p:txBody>
          <a:bodyPr/>
          <a:lstStyle>
            <a:lvl1pPr>
              <a:defRPr>
                <a:solidFill>
                  <a:srgbClr val="FFFFFF"/>
                </a:solidFill>
              </a:defRPr>
            </a:lvl1pPr>
          </a:lstStyle>
          <a:p>
            <a:pPr lvl="0"/>
            <a:fld id="{40835BC3-CBC3-48F2-B3EC-1A8E26E4C02E}" type="datetime4">
              <a:rPr lang="en-GB"/>
              <a:pPr lvl="0"/>
              <a:t>11 March 2026</a:t>
            </a:fld>
            <a:endParaRPr lang="en-US"/>
          </a:p>
        </p:txBody>
      </p:sp>
      <p:sp>
        <p:nvSpPr>
          <p:cNvPr id="7" name="Footer Placeholder 4">
            <a:extLst>
              <a:ext uri="{FF2B5EF4-FFF2-40B4-BE49-F238E27FC236}">
                <a16:creationId xmlns:a16="http://schemas.microsoft.com/office/drawing/2014/main" id="{E5535348-C590-4EDF-AEE0-9C69FF6F090E}"/>
              </a:ext>
            </a:extLst>
          </p:cNvPr>
          <p:cNvSpPr txBox="1">
            <a:spLocks noGrp="1"/>
          </p:cNvSpPr>
          <p:nvPr>
            <p:ph type="ftr" sz="quarter" idx="9"/>
          </p:nvPr>
        </p:nvSpPr>
        <p:spPr>
          <a:xfrm>
            <a:off x="287341" y="4803772"/>
            <a:ext cx="4482626" cy="226341"/>
          </a:xfrm>
        </p:spPr>
        <p:txBody>
          <a:bodyPr/>
          <a:lstStyle>
            <a:lvl1pPr>
              <a:defRPr>
                <a:solidFill>
                  <a:srgbClr val="FFFFFF"/>
                </a:solidFill>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8FCDAF0F-61EF-4211-B328-4D077A87B4F4}"/>
              </a:ext>
            </a:extLst>
          </p:cNvPr>
          <p:cNvSpPr txBox="1">
            <a:spLocks noGrp="1"/>
          </p:cNvSpPr>
          <p:nvPr>
            <p:ph type="sldNum" sz="quarter" idx="8"/>
          </p:nvPr>
        </p:nvSpPr>
        <p:spPr/>
        <p:txBody>
          <a:bodyPr/>
          <a:lstStyle>
            <a:lvl1pPr>
              <a:defRPr>
                <a:solidFill>
                  <a:srgbClr val="FFFFFF"/>
                </a:solidFill>
              </a:defRPr>
            </a:lvl1pPr>
          </a:lstStyle>
          <a:p>
            <a:pPr lvl="0"/>
            <a:r>
              <a:rPr lang="en-US"/>
              <a:t>|   </a:t>
            </a:r>
            <a:fld id="{CF9F0287-8760-4025-9300-9F4EFF85D3A4}" type="slidenum">
              <a:t>‹#›</a:t>
            </a:fld>
            <a:endParaRPr lang="en-US"/>
          </a:p>
        </p:txBody>
      </p:sp>
    </p:spTree>
    <p:extLst>
      <p:ext uri="{BB962C8B-B14F-4D97-AF65-F5344CB8AC3E}">
        <p14:creationId xmlns:p14="http://schemas.microsoft.com/office/powerpoint/2010/main" val="53884614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1">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EA14D65F-D2FA-4F1C-ABE1-2885F5903036}"/>
              </a:ext>
            </a:extLst>
          </p:cNvPr>
          <p:cNvSpPr/>
          <p:nvPr/>
        </p:nvSpPr>
        <p:spPr>
          <a:xfrm>
            <a:off x="4572000" y="923827"/>
            <a:ext cx="4284658" cy="3638745"/>
          </a:xfrm>
          <a:prstGeom prst="rect">
            <a:avLst/>
          </a:prstGeom>
          <a:solidFill>
            <a:srgbClr val="3BC0C7"/>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0024319C-CADB-4B98-8021-D9DBE9A1CAD0}"/>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6B040CC5-4562-47F5-AE52-E223DE0B0342}"/>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C621A6EA-C301-4428-8436-23860C2BE7E6}"/>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B1F3E75A-07CE-4C26-9E5F-0298FC94CADF}"/>
              </a:ext>
            </a:extLst>
          </p:cNvPr>
          <p:cNvSpPr txBox="1">
            <a:spLocks noGrp="1"/>
          </p:cNvSpPr>
          <p:nvPr>
            <p:ph type="dt" sz="half" idx="7"/>
          </p:nvPr>
        </p:nvSpPr>
        <p:spPr/>
        <p:txBody>
          <a:bodyPr/>
          <a:lstStyle>
            <a:lvl1pPr>
              <a:defRPr/>
            </a:lvl1pPr>
          </a:lstStyle>
          <a:p>
            <a:pPr lvl="0"/>
            <a:fld id="{EFAB7A5E-8437-4363-ADAC-BAEB3DF5455F}" type="datetime4">
              <a:rPr lang="en-GB"/>
              <a:pPr lvl="0"/>
              <a:t>11 March 2026</a:t>
            </a:fld>
            <a:endParaRPr lang="en-US"/>
          </a:p>
        </p:txBody>
      </p:sp>
      <p:sp>
        <p:nvSpPr>
          <p:cNvPr id="7" name="Footer Placeholder 4">
            <a:extLst>
              <a:ext uri="{FF2B5EF4-FFF2-40B4-BE49-F238E27FC236}">
                <a16:creationId xmlns:a16="http://schemas.microsoft.com/office/drawing/2014/main" id="{67F8A609-8164-4537-857D-FCF38B553754}"/>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58BE8693-BE45-4E8A-9A58-B2B48004B7DD}"/>
              </a:ext>
            </a:extLst>
          </p:cNvPr>
          <p:cNvSpPr txBox="1">
            <a:spLocks noGrp="1"/>
          </p:cNvSpPr>
          <p:nvPr>
            <p:ph type="sldNum" sz="quarter" idx="8"/>
          </p:nvPr>
        </p:nvSpPr>
        <p:spPr/>
        <p:txBody>
          <a:bodyPr/>
          <a:lstStyle>
            <a:lvl1pPr>
              <a:defRPr/>
            </a:lvl1pPr>
          </a:lstStyle>
          <a:p>
            <a:pPr lvl="0"/>
            <a:r>
              <a:rPr lang="en-US"/>
              <a:t>|   </a:t>
            </a:r>
            <a:fld id="{C01EFA0A-FA6B-442B-B0BF-8984929F0066}" type="slidenum">
              <a:t>‹#›</a:t>
            </a:fld>
            <a:endParaRPr lang="en-US"/>
          </a:p>
        </p:txBody>
      </p:sp>
      <p:sp>
        <p:nvSpPr>
          <p:cNvPr id="9" name="Rectangle 13">
            <a:extLst>
              <a:ext uri="{FF2B5EF4-FFF2-40B4-BE49-F238E27FC236}">
                <a16:creationId xmlns:a16="http://schemas.microsoft.com/office/drawing/2014/main" id="{5F791B91-5AA8-42AF-9FEE-9DA1C56481FE}"/>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3516710756"/>
      </p:ext>
    </p:extLst>
  </p:cSld>
  <p:clrMapOvr>
    <a:masterClrMapping/>
  </p:clrMapOvr>
  <p:hf sldNum="0" hdr="0" ftr="0" dt="0"/>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2">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1106FC8A-10C1-40F2-BCCB-D9F740A68FFC}"/>
              </a:ext>
            </a:extLst>
          </p:cNvPr>
          <p:cNvSpPr/>
          <p:nvPr/>
        </p:nvSpPr>
        <p:spPr>
          <a:xfrm>
            <a:off x="4572000" y="923827"/>
            <a:ext cx="4284658" cy="3638745"/>
          </a:xfrm>
          <a:prstGeom prst="rect">
            <a:avLst/>
          </a:prstGeom>
          <a:solidFill>
            <a:srgbClr val="5DB88D"/>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355DC9BB-E3C6-4736-913E-7C16B296D106}"/>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DC7EE9F6-2C4C-4EBA-A886-DBFF70119FC3}"/>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08DB62F4-E6F3-4A12-850B-B0567187122B}"/>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BAA2DDCA-D539-4F8A-92AB-BA70AD352298}"/>
              </a:ext>
            </a:extLst>
          </p:cNvPr>
          <p:cNvSpPr txBox="1">
            <a:spLocks noGrp="1"/>
          </p:cNvSpPr>
          <p:nvPr>
            <p:ph type="dt" sz="half" idx="7"/>
          </p:nvPr>
        </p:nvSpPr>
        <p:spPr/>
        <p:txBody>
          <a:bodyPr/>
          <a:lstStyle>
            <a:lvl1pPr>
              <a:defRPr/>
            </a:lvl1pPr>
          </a:lstStyle>
          <a:p>
            <a:pPr lvl="0"/>
            <a:fld id="{41EDC6C5-4D6F-4319-B948-889FA3A1A03D}" type="datetime4">
              <a:rPr lang="en-GB"/>
              <a:pPr lvl="0"/>
              <a:t>11 March 2026</a:t>
            </a:fld>
            <a:endParaRPr lang="en-US"/>
          </a:p>
        </p:txBody>
      </p:sp>
      <p:sp>
        <p:nvSpPr>
          <p:cNvPr id="7" name="Footer Placeholder 4">
            <a:extLst>
              <a:ext uri="{FF2B5EF4-FFF2-40B4-BE49-F238E27FC236}">
                <a16:creationId xmlns:a16="http://schemas.microsoft.com/office/drawing/2014/main" id="{711B14B2-52A2-4E79-B739-1C9D945B69B6}"/>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E5EC78A6-6282-4945-AD17-F279E504F450}"/>
              </a:ext>
            </a:extLst>
          </p:cNvPr>
          <p:cNvSpPr txBox="1">
            <a:spLocks noGrp="1"/>
          </p:cNvSpPr>
          <p:nvPr>
            <p:ph type="sldNum" sz="quarter" idx="8"/>
          </p:nvPr>
        </p:nvSpPr>
        <p:spPr/>
        <p:txBody>
          <a:bodyPr/>
          <a:lstStyle>
            <a:lvl1pPr>
              <a:defRPr/>
            </a:lvl1pPr>
          </a:lstStyle>
          <a:p>
            <a:pPr lvl="0"/>
            <a:r>
              <a:rPr lang="en-US"/>
              <a:t>|   </a:t>
            </a:r>
            <a:fld id="{65589985-8B34-46D3-8E66-0AB94AED6E84}" type="slidenum">
              <a:t>‹#›</a:t>
            </a:fld>
            <a:endParaRPr lang="en-US"/>
          </a:p>
        </p:txBody>
      </p:sp>
      <p:sp>
        <p:nvSpPr>
          <p:cNvPr id="9" name="Rectangle 13">
            <a:extLst>
              <a:ext uri="{FF2B5EF4-FFF2-40B4-BE49-F238E27FC236}">
                <a16:creationId xmlns:a16="http://schemas.microsoft.com/office/drawing/2014/main" id="{F8EE255B-301B-44BA-9025-F4DD5D66D068}"/>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1507944104"/>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3">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0190F5F1-1A3C-4B7D-9990-1FF5D7535168}"/>
              </a:ext>
            </a:extLst>
          </p:cNvPr>
          <p:cNvSpPr/>
          <p:nvPr/>
        </p:nvSpPr>
        <p:spPr>
          <a:xfrm>
            <a:off x="4572000" y="923827"/>
            <a:ext cx="4284658" cy="3638745"/>
          </a:xfrm>
          <a:prstGeom prst="rect">
            <a:avLst/>
          </a:prstGeom>
          <a:solidFill>
            <a:srgbClr val="FBC6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AACF84C-BCD1-46AF-9CC9-FE5CF8398CC9}"/>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7302D36D-9084-432E-B6C0-171171741A6A}"/>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95A53CE3-BFC3-4D72-A272-17403723A1F0}"/>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Rectangle 13">
            <a:extLst>
              <a:ext uri="{FF2B5EF4-FFF2-40B4-BE49-F238E27FC236}">
                <a16:creationId xmlns:a16="http://schemas.microsoft.com/office/drawing/2014/main" id="{0CCCAF1F-3975-426F-A024-509B68B3B79F}"/>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7" name="Date Placeholder 4">
            <a:extLst>
              <a:ext uri="{FF2B5EF4-FFF2-40B4-BE49-F238E27FC236}">
                <a16:creationId xmlns:a16="http://schemas.microsoft.com/office/drawing/2014/main" id="{DF89107E-1ECD-4784-9E67-35C116B75D8B}"/>
              </a:ext>
            </a:extLst>
          </p:cNvPr>
          <p:cNvSpPr txBox="1">
            <a:spLocks noGrp="1"/>
          </p:cNvSpPr>
          <p:nvPr>
            <p:ph type="dt" sz="half" idx="7"/>
          </p:nvPr>
        </p:nvSpPr>
        <p:spPr/>
        <p:txBody>
          <a:bodyPr/>
          <a:lstStyle>
            <a:lvl1pPr>
              <a:defRPr/>
            </a:lvl1pPr>
          </a:lstStyle>
          <a:p>
            <a:pPr lvl="0"/>
            <a:fld id="{6EFE0D5F-4547-4735-A8C8-66D4E9406E04}" type="datetime4">
              <a:rPr lang="en-GB"/>
              <a:pPr lvl="0"/>
              <a:t>11 March 2026</a:t>
            </a:fld>
            <a:endParaRPr lang="en-US"/>
          </a:p>
        </p:txBody>
      </p:sp>
      <p:sp>
        <p:nvSpPr>
          <p:cNvPr id="8" name="Footer Placeholder 5">
            <a:extLst>
              <a:ext uri="{FF2B5EF4-FFF2-40B4-BE49-F238E27FC236}">
                <a16:creationId xmlns:a16="http://schemas.microsoft.com/office/drawing/2014/main" id="{C00A5298-36AC-4C64-8089-0A936677960B}"/>
              </a:ext>
            </a:extLst>
          </p:cNvPr>
          <p:cNvSpPr txBox="1">
            <a:spLocks noGrp="1"/>
          </p:cNvSpPr>
          <p:nvPr>
            <p:ph type="ftr" sz="quarter" idx="9"/>
          </p:nvPr>
        </p:nvSpPr>
        <p:spPr/>
        <p:txBody>
          <a:bodyPr/>
          <a:lstStyle>
            <a:lvl1pPr>
              <a:defRPr/>
            </a:lvl1pPr>
          </a:lstStyle>
          <a:p>
            <a:pPr lvl="0"/>
            <a:r>
              <a:rPr lang="en-US"/>
              <a:t>Security marking: PUBLIC/INTERNAL USE ONLY/CONFIDENTIAL</a:t>
            </a:r>
          </a:p>
        </p:txBody>
      </p:sp>
      <p:sp>
        <p:nvSpPr>
          <p:cNvPr id="9" name="Slide Number Placeholder 6">
            <a:extLst>
              <a:ext uri="{FF2B5EF4-FFF2-40B4-BE49-F238E27FC236}">
                <a16:creationId xmlns:a16="http://schemas.microsoft.com/office/drawing/2014/main" id="{E8285731-AAF2-4880-B301-23F4F222A386}"/>
              </a:ext>
            </a:extLst>
          </p:cNvPr>
          <p:cNvSpPr txBox="1">
            <a:spLocks noGrp="1"/>
          </p:cNvSpPr>
          <p:nvPr>
            <p:ph type="sldNum" sz="quarter" idx="8"/>
          </p:nvPr>
        </p:nvSpPr>
        <p:spPr/>
        <p:txBody>
          <a:bodyPr/>
          <a:lstStyle>
            <a:lvl1pPr>
              <a:defRPr/>
            </a:lvl1pPr>
          </a:lstStyle>
          <a:p>
            <a:pPr lvl="0"/>
            <a:r>
              <a:rPr lang="en-US"/>
              <a:t>|   </a:t>
            </a:r>
            <a:fld id="{6270AF2D-6FCC-494F-9AD0-BE8D7F806805}" type="slidenum">
              <a:t>‹#›</a:t>
            </a:fld>
            <a:endParaRPr lang="en-US"/>
          </a:p>
        </p:txBody>
      </p:sp>
    </p:spTree>
    <p:extLst>
      <p:ext uri="{BB962C8B-B14F-4D97-AF65-F5344CB8AC3E}">
        <p14:creationId xmlns:p14="http://schemas.microsoft.com/office/powerpoint/2010/main" val="3714367285"/>
      </p:ext>
    </p:extLst>
  </p:cSld>
  <p:clrMapOvr>
    <a:masterClrMapping/>
  </p:clrMapOvr>
  <p:hf sldNum="0" hdr="0" ftr="0" dt="0"/>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4">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8961EA3B-ECEB-43BE-8640-82E51899A881}"/>
              </a:ext>
            </a:extLst>
          </p:cNvPr>
          <p:cNvSpPr/>
          <p:nvPr/>
        </p:nvSpPr>
        <p:spPr>
          <a:xfrm>
            <a:off x="4572000" y="923827"/>
            <a:ext cx="4284658" cy="3638745"/>
          </a:xfrm>
          <a:prstGeom prst="rect">
            <a:avLst/>
          </a:prstGeom>
          <a:solidFill>
            <a:srgbClr val="FF6451"/>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1CC74142-7361-4875-B413-E9433A9A3396}"/>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FD61C3EC-9709-4500-9E76-C25ECFBD9821}"/>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0B72E8C4-6D8E-498A-B9CC-13043A6066B5}"/>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2C2D77CF-B587-42D1-999E-510057C9F0CC}"/>
              </a:ext>
            </a:extLst>
          </p:cNvPr>
          <p:cNvSpPr txBox="1">
            <a:spLocks noGrp="1"/>
          </p:cNvSpPr>
          <p:nvPr>
            <p:ph type="dt" sz="half" idx="7"/>
          </p:nvPr>
        </p:nvSpPr>
        <p:spPr/>
        <p:txBody>
          <a:bodyPr/>
          <a:lstStyle>
            <a:lvl1pPr>
              <a:defRPr/>
            </a:lvl1pPr>
          </a:lstStyle>
          <a:p>
            <a:pPr lvl="0"/>
            <a:fld id="{B28A1860-AFD2-4B25-9A4D-3B047D9EA4DA}" type="datetime4">
              <a:rPr lang="en-GB"/>
              <a:pPr lvl="0"/>
              <a:t>11 March 2026</a:t>
            </a:fld>
            <a:endParaRPr lang="en-US"/>
          </a:p>
        </p:txBody>
      </p:sp>
      <p:sp>
        <p:nvSpPr>
          <p:cNvPr id="7" name="Footer Placeholder 4">
            <a:extLst>
              <a:ext uri="{FF2B5EF4-FFF2-40B4-BE49-F238E27FC236}">
                <a16:creationId xmlns:a16="http://schemas.microsoft.com/office/drawing/2014/main" id="{628C273F-9CF7-40F5-A30D-29A14CF43E3F}"/>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E8F22580-B9A0-4106-8547-1510B53C0CE4}"/>
              </a:ext>
            </a:extLst>
          </p:cNvPr>
          <p:cNvSpPr txBox="1">
            <a:spLocks noGrp="1"/>
          </p:cNvSpPr>
          <p:nvPr>
            <p:ph type="sldNum" sz="quarter" idx="8"/>
          </p:nvPr>
        </p:nvSpPr>
        <p:spPr/>
        <p:txBody>
          <a:bodyPr/>
          <a:lstStyle>
            <a:lvl1pPr>
              <a:defRPr/>
            </a:lvl1pPr>
          </a:lstStyle>
          <a:p>
            <a:pPr lvl="0"/>
            <a:r>
              <a:rPr lang="en-US"/>
              <a:t>|   </a:t>
            </a:r>
            <a:fld id="{A1E798E3-A419-441F-8568-15344C9408C8}" type="slidenum">
              <a:t>‹#›</a:t>
            </a:fld>
            <a:endParaRPr lang="en-US"/>
          </a:p>
        </p:txBody>
      </p:sp>
      <p:sp>
        <p:nvSpPr>
          <p:cNvPr id="9" name="Rectangle 13">
            <a:extLst>
              <a:ext uri="{FF2B5EF4-FFF2-40B4-BE49-F238E27FC236}">
                <a16:creationId xmlns:a16="http://schemas.microsoft.com/office/drawing/2014/main" id="{3CDF9619-8BEA-423E-9B90-CFD86BB76254}"/>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1453975644"/>
      </p:ext>
    </p:extLst>
  </p:cSld>
  <p:clrMapOvr>
    <a:masterClrMapping/>
  </p:clrMapOvr>
  <p:hf sldNum="0" hdr="0" ftr="0" dt="0"/>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5">
    <p:spTree>
      <p:nvGrpSpPr>
        <p:cNvPr id="1" name=""/>
        <p:cNvGrpSpPr/>
        <p:nvPr/>
      </p:nvGrpSpPr>
      <p:grpSpPr>
        <a:xfrm>
          <a:off x="0" y="0"/>
          <a:ext cx="0" cy="0"/>
          <a:chOff x="0" y="0"/>
          <a:chExt cx="0" cy="0"/>
        </a:xfrm>
      </p:grpSpPr>
      <p:sp>
        <p:nvSpPr>
          <p:cNvPr id="2" name="Rectangle 11">
            <a:extLst>
              <a:ext uri="{FF2B5EF4-FFF2-40B4-BE49-F238E27FC236}">
                <a16:creationId xmlns:a16="http://schemas.microsoft.com/office/drawing/2014/main" id="{AAE78F03-5363-4C66-9227-16FFFFDA61D4}"/>
              </a:ext>
            </a:extLst>
          </p:cNvPr>
          <p:cNvSpPr/>
          <p:nvPr/>
        </p:nvSpPr>
        <p:spPr>
          <a:xfrm>
            <a:off x="4572000" y="923827"/>
            <a:ext cx="4284658" cy="3638745"/>
          </a:xfrm>
          <a:prstGeom prst="rect">
            <a:avLst/>
          </a:prstGeom>
          <a:solidFill>
            <a:srgbClr val="836CD8"/>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
        <p:nvSpPr>
          <p:cNvPr id="3" name="Title 1">
            <a:extLst>
              <a:ext uri="{FF2B5EF4-FFF2-40B4-BE49-F238E27FC236}">
                <a16:creationId xmlns:a16="http://schemas.microsoft.com/office/drawing/2014/main" id="{FA4EB99E-4737-4C1D-B159-8EEF879979B0}"/>
              </a:ext>
            </a:extLst>
          </p:cNvPr>
          <p:cNvSpPr txBox="1">
            <a:spLocks noGrp="1"/>
          </p:cNvSpPr>
          <p:nvPr>
            <p:ph type="title"/>
          </p:nvPr>
        </p:nvSpPr>
        <p:spPr>
          <a:xfrm>
            <a:off x="287341" y="555626"/>
            <a:ext cx="3832177" cy="987423"/>
          </a:xfrm>
        </p:spPr>
        <p:txBody>
          <a:bodyPr/>
          <a:lstStyle>
            <a:lvl1pPr>
              <a:defRPr sz="3200"/>
            </a:lvl1pPr>
          </a:lstStyle>
          <a:p>
            <a:pPr lvl="0"/>
            <a:r>
              <a:rPr lang="en-GB"/>
              <a:t>Click to edit </a:t>
            </a:r>
            <a:br>
              <a:rPr lang="en-GB"/>
            </a:br>
            <a:r>
              <a:rPr lang="en-GB"/>
              <a:t>Master title style</a:t>
            </a:r>
            <a:endParaRPr lang="en-US"/>
          </a:p>
        </p:txBody>
      </p:sp>
      <p:sp>
        <p:nvSpPr>
          <p:cNvPr id="4" name="Picture Placeholder 2">
            <a:extLst>
              <a:ext uri="{FF2B5EF4-FFF2-40B4-BE49-F238E27FC236}">
                <a16:creationId xmlns:a16="http://schemas.microsoft.com/office/drawing/2014/main" id="{B1C85C6A-8C29-474D-AC20-2C553004F181}"/>
              </a:ext>
            </a:extLst>
          </p:cNvPr>
          <p:cNvSpPr txBox="1">
            <a:spLocks noGrp="1"/>
          </p:cNvSpPr>
          <p:nvPr>
            <p:ph type="pic" idx="1"/>
          </p:nvPr>
        </p:nvSpPr>
        <p:spPr>
          <a:xfrm>
            <a:off x="4831570" y="1168923"/>
            <a:ext cx="3765517" cy="3058933"/>
          </a:xfrm>
        </p:spPr>
        <p:txBody>
          <a:bodyPr/>
          <a:lstStyle>
            <a:lvl1pPr marL="0" indent="0">
              <a:buNone/>
              <a:defRPr sz="1600"/>
            </a:lvl1pPr>
          </a:lstStyle>
          <a:p>
            <a:pPr lvl="0"/>
            <a:r>
              <a:rPr lang="en-US"/>
              <a:t>Click icon to add picture</a:t>
            </a:r>
          </a:p>
        </p:txBody>
      </p:sp>
      <p:sp>
        <p:nvSpPr>
          <p:cNvPr id="5" name="Text Placeholder 3">
            <a:extLst>
              <a:ext uri="{FF2B5EF4-FFF2-40B4-BE49-F238E27FC236}">
                <a16:creationId xmlns:a16="http://schemas.microsoft.com/office/drawing/2014/main" id="{47F2C0F6-F6DF-405B-A27D-7A72AE569A22}"/>
              </a:ext>
            </a:extLst>
          </p:cNvPr>
          <p:cNvSpPr txBox="1">
            <a:spLocks noGrp="1"/>
          </p:cNvSpPr>
          <p:nvPr>
            <p:ph type="body" idx="2"/>
          </p:nvPr>
        </p:nvSpPr>
        <p:spPr>
          <a:xfrm>
            <a:off x="287341" y="1543050"/>
            <a:ext cx="3832177" cy="2858688"/>
          </a:xfrm>
        </p:spPr>
        <p:txBody>
          <a:bodyPr/>
          <a:lstStyle>
            <a:lvl1pPr marL="0" indent="0">
              <a:buNone/>
              <a:defRPr sz="1200"/>
            </a:lvl1pPr>
          </a:lstStyle>
          <a:p>
            <a:pPr lvl="0"/>
            <a:r>
              <a:rPr lang="en-US"/>
              <a:t>Click to edit Master text styles</a:t>
            </a:r>
          </a:p>
        </p:txBody>
      </p:sp>
      <p:sp>
        <p:nvSpPr>
          <p:cNvPr id="6" name="Date Placeholder 3">
            <a:extLst>
              <a:ext uri="{FF2B5EF4-FFF2-40B4-BE49-F238E27FC236}">
                <a16:creationId xmlns:a16="http://schemas.microsoft.com/office/drawing/2014/main" id="{D3BA3A0E-EA05-4203-83D1-4EAD76762249}"/>
              </a:ext>
            </a:extLst>
          </p:cNvPr>
          <p:cNvSpPr txBox="1">
            <a:spLocks noGrp="1"/>
          </p:cNvSpPr>
          <p:nvPr>
            <p:ph type="dt" sz="half" idx="7"/>
          </p:nvPr>
        </p:nvSpPr>
        <p:spPr/>
        <p:txBody>
          <a:bodyPr/>
          <a:lstStyle>
            <a:lvl1pPr>
              <a:defRPr/>
            </a:lvl1pPr>
          </a:lstStyle>
          <a:p>
            <a:pPr lvl="0"/>
            <a:fld id="{B41FF975-2D28-450F-B4FA-F8CFD677173D}" type="datetime4">
              <a:rPr lang="en-GB"/>
              <a:pPr lvl="0"/>
              <a:t>11 March 2026</a:t>
            </a:fld>
            <a:endParaRPr lang="en-US"/>
          </a:p>
        </p:txBody>
      </p:sp>
      <p:sp>
        <p:nvSpPr>
          <p:cNvPr id="7" name="Footer Placeholder 4">
            <a:extLst>
              <a:ext uri="{FF2B5EF4-FFF2-40B4-BE49-F238E27FC236}">
                <a16:creationId xmlns:a16="http://schemas.microsoft.com/office/drawing/2014/main" id="{987B8D31-37D3-4AC5-84D6-1B0C047E9FF2}"/>
              </a:ext>
            </a:extLst>
          </p:cNvPr>
          <p:cNvSpPr txBox="1">
            <a:spLocks noGrp="1"/>
          </p:cNvSpPr>
          <p:nvPr>
            <p:ph type="ftr" sz="quarter" idx="9"/>
          </p:nvPr>
        </p:nvSpPr>
        <p:spPr>
          <a:xfrm>
            <a:off x="287341" y="4803772"/>
            <a:ext cx="4482626" cy="226341"/>
          </a:xfrm>
        </p:spPr>
        <p:txBody>
          <a:bodyPr/>
          <a:lstStyle>
            <a:lvl1pPr>
              <a:defRPr/>
            </a:lvl1pPr>
          </a:lstStyle>
          <a:p>
            <a:pPr lvl="0"/>
            <a:r>
              <a:rPr lang="en-US"/>
              <a:t>Security marking: PUBLIC/INTERNAL USE ONLY/CONFIDENTIAL</a:t>
            </a:r>
          </a:p>
        </p:txBody>
      </p:sp>
      <p:sp>
        <p:nvSpPr>
          <p:cNvPr id="8" name="Slide Number Placeholder 5">
            <a:extLst>
              <a:ext uri="{FF2B5EF4-FFF2-40B4-BE49-F238E27FC236}">
                <a16:creationId xmlns:a16="http://schemas.microsoft.com/office/drawing/2014/main" id="{F8006F14-2640-4E08-A89C-8E4AA3B97F12}"/>
              </a:ext>
            </a:extLst>
          </p:cNvPr>
          <p:cNvSpPr txBox="1">
            <a:spLocks noGrp="1"/>
          </p:cNvSpPr>
          <p:nvPr>
            <p:ph type="sldNum" sz="quarter" idx="8"/>
          </p:nvPr>
        </p:nvSpPr>
        <p:spPr/>
        <p:txBody>
          <a:bodyPr/>
          <a:lstStyle>
            <a:lvl1pPr>
              <a:defRPr/>
            </a:lvl1pPr>
          </a:lstStyle>
          <a:p>
            <a:pPr lvl="0"/>
            <a:r>
              <a:rPr lang="en-US"/>
              <a:t>|   </a:t>
            </a:r>
            <a:fld id="{9C028329-3E59-4B7B-AB75-D939275E92CB}" type="slidenum">
              <a:t>‹#›</a:t>
            </a:fld>
            <a:endParaRPr lang="en-US"/>
          </a:p>
        </p:txBody>
      </p:sp>
      <p:sp>
        <p:nvSpPr>
          <p:cNvPr id="9" name="Rectangle 13">
            <a:extLst>
              <a:ext uri="{FF2B5EF4-FFF2-40B4-BE49-F238E27FC236}">
                <a16:creationId xmlns:a16="http://schemas.microsoft.com/office/drawing/2014/main" id="{EC49439E-4CBC-4412-B883-F9B9530B1EF7}"/>
              </a:ext>
            </a:extLst>
          </p:cNvPr>
          <p:cNvSpPr/>
          <p:nvPr/>
        </p:nvSpPr>
        <p:spPr>
          <a:xfrm>
            <a:off x="8068647" y="4469056"/>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spTree>
    <p:extLst>
      <p:ext uri="{BB962C8B-B14F-4D97-AF65-F5344CB8AC3E}">
        <p14:creationId xmlns:p14="http://schemas.microsoft.com/office/powerpoint/2010/main" val="4284622472"/>
      </p:ext>
    </p:extLst>
  </p:cSld>
  <p:clrMapOvr>
    <a:masterClrMapping/>
  </p:clrMapOvr>
  <p:hf sldNum="0"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362544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Blank Slide Whit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B47D480-E8A7-4FC6-E1C5-3BC25144A4C2}"/>
              </a:ext>
            </a:extLst>
          </p:cNvPr>
          <p:cNvSpPr/>
          <p:nvPr userDrawn="1"/>
        </p:nvSpPr>
        <p:spPr>
          <a:xfrm rot="16200000">
            <a:off x="-2457896" y="2457897"/>
            <a:ext cx="5143500" cy="227707"/>
          </a:xfrm>
          <a:prstGeom prst="rect">
            <a:avLst/>
          </a:prstGeom>
          <a:solidFill>
            <a:srgbClr val="F3756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506" b="0" i="0">
              <a:latin typeface="Roboto" panose="02000000000000000000" pitchFamily="2" charset="0"/>
            </a:endParaRPr>
          </a:p>
        </p:txBody>
      </p:sp>
      <p:sp>
        <p:nvSpPr>
          <p:cNvPr id="12" name="Oval 11">
            <a:extLst>
              <a:ext uri="{FF2B5EF4-FFF2-40B4-BE49-F238E27FC236}">
                <a16:creationId xmlns:a16="http://schemas.microsoft.com/office/drawing/2014/main" id="{EB2FD1D7-AA35-7CC8-8F0C-57A9CED53FE7}"/>
              </a:ext>
            </a:extLst>
          </p:cNvPr>
          <p:cNvSpPr/>
          <p:nvPr userDrawn="1"/>
        </p:nvSpPr>
        <p:spPr>
          <a:xfrm>
            <a:off x="8761541" y="4766399"/>
            <a:ext cx="309503" cy="309503"/>
          </a:xfrm>
          <a:prstGeom prst="ellipse">
            <a:avLst/>
          </a:prstGeom>
          <a:solidFill>
            <a:srgbClr val="0E2432"/>
          </a:solidFill>
          <a:ln>
            <a:noFill/>
          </a:ln>
        </p:spPr>
        <p:style>
          <a:lnRef idx="2">
            <a:schemeClr val="accent1">
              <a:shade val="15000"/>
            </a:schemeClr>
          </a:lnRef>
          <a:fillRef idx="1">
            <a:schemeClr val="accent1"/>
          </a:fillRef>
          <a:effectRef idx="0">
            <a:schemeClr val="accent1"/>
          </a:effectRef>
          <a:fontRef idx="minor">
            <a:schemeClr val="lt1"/>
          </a:fontRef>
        </p:style>
        <p:txBody>
          <a:bodyPr lIns="20250" tIns="30375" rIns="10125" bIns="30375" rtlCol="0" anchor="ctr"/>
          <a:lstStyle/>
          <a:p>
            <a:pPr marL="0" marR="0" lvl="0" indent="0" algn="ctr" defTabSz="685905" rtl="0" eaLnBrk="1" fontAlgn="auto" latinLnBrk="0" hangingPunct="1">
              <a:lnSpc>
                <a:spcPct val="100000"/>
              </a:lnSpc>
              <a:spcBef>
                <a:spcPts val="0"/>
              </a:spcBef>
              <a:spcAft>
                <a:spcPts val="0"/>
              </a:spcAft>
              <a:buClrTx/>
              <a:buSzTx/>
              <a:buFontTx/>
              <a:buNone/>
              <a:tabLst/>
              <a:defRPr/>
            </a:pPr>
            <a:fld id="{CF4433A5-733D-1844-8334-25B1871A3E4B}" type="slidenum">
              <a:rPr lang="en-GB" sz="844" b="0" i="0" smtClean="0">
                <a:latin typeface="Roboto" panose="02000000000000000000" pitchFamily="2" charset="0"/>
                <a:ea typeface="Roboto" panose="02000000000000000000" pitchFamily="2" charset="0"/>
                <a:cs typeface="Roboto" panose="02000000000000000000" pitchFamily="2" charset="0"/>
              </a:rPr>
              <a:pPr marL="0" marR="0" lvl="0" indent="0" algn="ctr" defTabSz="685905" rtl="0" eaLnBrk="1" fontAlgn="auto" latinLnBrk="0" hangingPunct="1">
                <a:lnSpc>
                  <a:spcPct val="100000"/>
                </a:lnSpc>
                <a:spcBef>
                  <a:spcPts val="0"/>
                </a:spcBef>
                <a:spcAft>
                  <a:spcPts val="0"/>
                </a:spcAft>
                <a:buClrTx/>
                <a:buSzTx/>
                <a:buFontTx/>
                <a:buNone/>
                <a:tabLst/>
                <a:defRPr/>
              </a:pPr>
              <a:t>‹#›</a:t>
            </a:fld>
            <a:endParaRPr lang="en-GB" sz="844" b="0" i="0">
              <a:latin typeface="Roboto" panose="02000000000000000000" pitchFamily="2" charset="0"/>
              <a:ea typeface="Roboto" panose="02000000000000000000" pitchFamily="2" charset="0"/>
              <a:cs typeface="Roboto" panose="02000000000000000000" pitchFamily="2" charset="0"/>
            </a:endParaRPr>
          </a:p>
        </p:txBody>
      </p:sp>
      <p:sp>
        <p:nvSpPr>
          <p:cNvPr id="14" name="Title 1">
            <a:extLst>
              <a:ext uri="{FF2B5EF4-FFF2-40B4-BE49-F238E27FC236}">
                <a16:creationId xmlns:a16="http://schemas.microsoft.com/office/drawing/2014/main" id="{E44749F7-D5E3-E230-4B81-974C072BB7C0}"/>
              </a:ext>
            </a:extLst>
          </p:cNvPr>
          <p:cNvSpPr>
            <a:spLocks noGrp="1"/>
          </p:cNvSpPr>
          <p:nvPr>
            <p:ph type="title"/>
          </p:nvPr>
        </p:nvSpPr>
        <p:spPr>
          <a:xfrm>
            <a:off x="434701" y="269609"/>
            <a:ext cx="8481592" cy="750627"/>
          </a:xfrm>
        </p:spPr>
        <p:txBody>
          <a:bodyPr wrap="square" lIns="0" tIns="108000" bIns="108000">
            <a:spAutoFit/>
          </a:bodyPr>
          <a:lstStyle>
            <a:lvl1pPr>
              <a:lnSpc>
                <a:spcPct val="80000"/>
              </a:lnSpc>
              <a:defRPr sz="4220"/>
            </a:lvl1pPr>
          </a:lstStyle>
          <a:p>
            <a:r>
              <a:rPr lang="en-GB"/>
              <a:t>Click to edit Master title style</a:t>
            </a:r>
          </a:p>
        </p:txBody>
      </p:sp>
      <p:pic>
        <p:nvPicPr>
          <p:cNvPr id="17" name="Picture 16">
            <a:extLst>
              <a:ext uri="{FF2B5EF4-FFF2-40B4-BE49-F238E27FC236}">
                <a16:creationId xmlns:a16="http://schemas.microsoft.com/office/drawing/2014/main" id="{AD857617-FAD3-2103-6059-389017A150A9}"/>
              </a:ext>
            </a:extLst>
          </p:cNvPr>
          <p:cNvPicPr>
            <a:picLocks noChangeAspect="1"/>
          </p:cNvPicPr>
          <p:nvPr userDrawn="1"/>
        </p:nvPicPr>
        <p:blipFill>
          <a:blip r:embed="rId2"/>
          <a:srcRect/>
          <a:stretch/>
        </p:blipFill>
        <p:spPr>
          <a:xfrm>
            <a:off x="8441358" y="222350"/>
            <a:ext cx="474935" cy="142480"/>
          </a:xfrm>
          <a:prstGeom prst="rect">
            <a:avLst/>
          </a:prstGeom>
        </p:spPr>
      </p:pic>
      <p:pic>
        <p:nvPicPr>
          <p:cNvPr id="3" name="Graphic 2" descr="Shield with solid fill">
            <a:extLst>
              <a:ext uri="{FF2B5EF4-FFF2-40B4-BE49-F238E27FC236}">
                <a16:creationId xmlns:a16="http://schemas.microsoft.com/office/drawing/2014/main" id="{63D3725D-2FEB-1904-3FE8-26ED6EA87A5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0546" y="4966347"/>
            <a:ext cx="140009" cy="140009"/>
          </a:xfrm>
          <a:prstGeom prst="rect">
            <a:avLst/>
          </a:prstGeom>
        </p:spPr>
      </p:pic>
      <p:sp>
        <p:nvSpPr>
          <p:cNvPr id="6" name="Text Placeholder 14">
            <a:extLst>
              <a:ext uri="{FF2B5EF4-FFF2-40B4-BE49-F238E27FC236}">
                <a16:creationId xmlns:a16="http://schemas.microsoft.com/office/drawing/2014/main" id="{156D65ED-B274-B039-C895-59CCBF87C7E0}"/>
              </a:ext>
            </a:extLst>
          </p:cNvPr>
          <p:cNvSpPr>
            <a:spLocks noGrp="1"/>
          </p:cNvSpPr>
          <p:nvPr>
            <p:ph type="body" sz="quarter" idx="10" hasCustomPrompt="1"/>
          </p:nvPr>
        </p:nvSpPr>
        <p:spPr>
          <a:xfrm>
            <a:off x="227707" y="4966246"/>
            <a:ext cx="1558888" cy="140196"/>
          </a:xfrm>
        </p:spPr>
        <p:txBody>
          <a:bodyPr lIns="251999" tIns="72000" anchor="ctr" anchorCtr="0">
            <a:noAutofit/>
          </a:bodyPr>
          <a:lstStyle>
            <a:lvl1pPr marL="0" indent="0">
              <a:buFontTx/>
              <a:buNone/>
              <a:defRPr sz="788">
                <a:solidFill>
                  <a:schemeClr val="bg2">
                    <a:lumMod val="50000"/>
                  </a:schemeClr>
                </a:solidFill>
              </a:defRPr>
            </a:lvl1pPr>
            <a:lvl2pPr marL="342965" indent="0">
              <a:buFontTx/>
              <a:buNone/>
              <a:defRPr sz="788">
                <a:solidFill>
                  <a:schemeClr val="bg1"/>
                </a:solidFill>
              </a:defRPr>
            </a:lvl2pPr>
            <a:lvl3pPr marL="685930" indent="0">
              <a:buFontTx/>
              <a:buNone/>
              <a:defRPr sz="788">
                <a:solidFill>
                  <a:schemeClr val="bg1"/>
                </a:solidFill>
              </a:defRPr>
            </a:lvl3pPr>
            <a:lvl4pPr marL="1028896" indent="0">
              <a:buFontTx/>
              <a:buNone/>
              <a:defRPr sz="788">
                <a:solidFill>
                  <a:schemeClr val="bg1"/>
                </a:solidFill>
              </a:defRPr>
            </a:lvl4pPr>
            <a:lvl5pPr marL="1371861" indent="0">
              <a:buFontTx/>
              <a:buNone/>
              <a:defRPr sz="788">
                <a:solidFill>
                  <a:schemeClr val="bg1"/>
                </a:solidFill>
              </a:defRPr>
            </a:lvl5pPr>
          </a:lstStyle>
          <a:p>
            <a:pPr lvl="0"/>
            <a:r>
              <a:rPr lang="en-GB"/>
              <a:t>Confidential | Internal | Public</a:t>
            </a:r>
          </a:p>
        </p:txBody>
      </p:sp>
    </p:spTree>
    <p:extLst>
      <p:ext uri="{BB962C8B-B14F-4D97-AF65-F5344CB8AC3E}">
        <p14:creationId xmlns:p14="http://schemas.microsoft.com/office/powerpoint/2010/main" val="3145263367"/>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image" Target="../media/image1.emf"/><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03F3D90-DEEF-4B11-94A9-E13E675A9AAD}"/>
              </a:ext>
            </a:extLst>
          </p:cNvPr>
          <p:cNvSpPr txBox="1">
            <a:spLocks noGrp="1"/>
          </p:cNvSpPr>
          <p:nvPr>
            <p:ph type="title"/>
          </p:nvPr>
        </p:nvSpPr>
        <p:spPr>
          <a:xfrm>
            <a:off x="287341" y="564998"/>
            <a:ext cx="8228008" cy="1069793"/>
          </a:xfrm>
          <a:prstGeom prst="rect">
            <a:avLst/>
          </a:prstGeom>
          <a:noFill/>
          <a:ln>
            <a:noFill/>
          </a:ln>
        </p:spPr>
        <p:txBody>
          <a:bodyPr vert="horz" wrap="square" lIns="91440" tIns="45720" rIns="91440" bIns="45720" anchor="b" anchorCtr="0" compatLnSpc="1">
            <a:normAutofit/>
          </a:bodyPr>
          <a:lstStyle/>
          <a:p>
            <a:pPr lvl="0"/>
            <a:r>
              <a:rPr lang="en-GB"/>
              <a:t>Click to edit </a:t>
            </a:r>
            <a:br>
              <a:rPr lang="en-GB"/>
            </a:br>
            <a:r>
              <a:rPr lang="en-GB"/>
              <a:t>master title style</a:t>
            </a:r>
            <a:endParaRPr lang="en-US"/>
          </a:p>
        </p:txBody>
      </p:sp>
      <p:sp>
        <p:nvSpPr>
          <p:cNvPr id="3" name="Text Placeholder 2">
            <a:extLst>
              <a:ext uri="{FF2B5EF4-FFF2-40B4-BE49-F238E27FC236}">
                <a16:creationId xmlns:a16="http://schemas.microsoft.com/office/drawing/2014/main" id="{5101409A-6F5B-4DB4-83D9-60ECF8A7C56C}"/>
              </a:ext>
            </a:extLst>
          </p:cNvPr>
          <p:cNvSpPr txBox="1">
            <a:spLocks noGrp="1"/>
          </p:cNvSpPr>
          <p:nvPr>
            <p:ph type="body" idx="1"/>
          </p:nvPr>
        </p:nvSpPr>
        <p:spPr>
          <a:xfrm>
            <a:off x="287341" y="1779586"/>
            <a:ext cx="8228008" cy="285313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969CDF7-F64A-46A6-9035-D7107D5203B2}"/>
              </a:ext>
            </a:extLst>
          </p:cNvPr>
          <p:cNvSpPr txBox="1">
            <a:spLocks noGrp="1"/>
          </p:cNvSpPr>
          <p:nvPr>
            <p:ph type="dt" sz="half" idx="2"/>
          </p:nvPr>
        </p:nvSpPr>
        <p:spPr>
          <a:xfrm>
            <a:off x="5963844" y="4803772"/>
            <a:ext cx="2342601" cy="235970"/>
          </a:xfrm>
          <a:prstGeom prst="rect">
            <a:avLst/>
          </a:prstGeom>
          <a:noFill/>
          <a:ln>
            <a:noFill/>
          </a:ln>
        </p:spPr>
        <p:txBody>
          <a:bodyPr vert="horz" wrap="square" lIns="91440" tIns="45720" rIns="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1F2834"/>
                </a:solidFill>
                <a:uFillTx/>
                <a:latin typeface="Calibri"/>
              </a:defRPr>
            </a:lvl1pPr>
          </a:lstStyle>
          <a:p>
            <a:pPr lvl="0"/>
            <a:fld id="{8E330601-4DD8-44E4-A53F-5D1796B443EE}" type="datetime4">
              <a:rPr lang="en-GB"/>
              <a:pPr lvl="0"/>
              <a:t>11 March 2026</a:t>
            </a:fld>
            <a:endParaRPr lang="en-US"/>
          </a:p>
        </p:txBody>
      </p:sp>
      <p:sp>
        <p:nvSpPr>
          <p:cNvPr id="5" name="Footer Placeholder 4">
            <a:extLst>
              <a:ext uri="{FF2B5EF4-FFF2-40B4-BE49-F238E27FC236}">
                <a16:creationId xmlns:a16="http://schemas.microsoft.com/office/drawing/2014/main" id="{68707A2D-D90C-418A-9976-F350E61102FC}"/>
              </a:ext>
            </a:extLst>
          </p:cNvPr>
          <p:cNvSpPr txBox="1">
            <a:spLocks noGrp="1"/>
          </p:cNvSpPr>
          <p:nvPr>
            <p:ph type="ftr" sz="quarter" idx="3"/>
          </p:nvPr>
        </p:nvSpPr>
        <p:spPr>
          <a:xfrm>
            <a:off x="287341" y="4803772"/>
            <a:ext cx="4114982" cy="226341"/>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1F2834"/>
                </a:solidFill>
                <a:uFillTx/>
                <a:latin typeface="Calibri"/>
              </a:defRPr>
            </a:lvl1pPr>
          </a:lstStyle>
          <a:p>
            <a:pPr lvl="0"/>
            <a:r>
              <a:rPr lang="en-US"/>
              <a:t>Security marking: PUBLIC/INTERNAL USE ONLY/CONFIDENTIAL</a:t>
            </a:r>
          </a:p>
        </p:txBody>
      </p:sp>
      <p:sp>
        <p:nvSpPr>
          <p:cNvPr id="6" name="Slide Number Placeholder 5">
            <a:extLst>
              <a:ext uri="{FF2B5EF4-FFF2-40B4-BE49-F238E27FC236}">
                <a16:creationId xmlns:a16="http://schemas.microsoft.com/office/drawing/2014/main" id="{CA058368-A263-40FA-8C9C-58CAFAEC0B3F}"/>
              </a:ext>
            </a:extLst>
          </p:cNvPr>
          <p:cNvSpPr txBox="1">
            <a:spLocks noGrp="1"/>
          </p:cNvSpPr>
          <p:nvPr>
            <p:ph type="sldNum" sz="quarter" idx="4"/>
          </p:nvPr>
        </p:nvSpPr>
        <p:spPr>
          <a:xfrm>
            <a:off x="8306437" y="4803772"/>
            <a:ext cx="550221" cy="226341"/>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US" sz="900" b="0" i="0" u="none" strike="noStrike" kern="1200" cap="none" spc="0" baseline="0">
                <a:solidFill>
                  <a:srgbClr val="1F2834"/>
                </a:solidFill>
                <a:uFillTx/>
                <a:latin typeface="Calibri"/>
              </a:defRPr>
            </a:lvl1pPr>
          </a:lstStyle>
          <a:p>
            <a:pPr lvl="0"/>
            <a:r>
              <a:rPr lang="en-US"/>
              <a:t>|   </a:t>
            </a:r>
            <a:fld id="{176934B8-A702-4BFC-8B78-09D0A7E832A8}" type="slidenum">
              <a:t>‹#›</a:t>
            </a:fld>
            <a:endParaRPr lang="en-US"/>
          </a:p>
        </p:txBody>
      </p:sp>
      <p:sp>
        <p:nvSpPr>
          <p:cNvPr id="7" name="Rectangle 7">
            <a:extLst>
              <a:ext uri="{FF2B5EF4-FFF2-40B4-BE49-F238E27FC236}">
                <a16:creationId xmlns:a16="http://schemas.microsoft.com/office/drawing/2014/main" id="{0C5CEA6B-DFF3-4E02-89AA-3EDD6827D36A}"/>
              </a:ext>
            </a:extLst>
          </p:cNvPr>
          <p:cNvSpPr/>
          <p:nvPr/>
        </p:nvSpPr>
        <p:spPr>
          <a:xfrm>
            <a:off x="438610" y="349501"/>
            <a:ext cx="788020" cy="98325"/>
          </a:xfrm>
          <a:prstGeom prst="rect">
            <a:avLst/>
          </a:prstGeom>
          <a:solidFill>
            <a:srgbClr val="1F2834"/>
          </a:solidFill>
          <a:ln cap="flat">
            <a:noFill/>
            <a:prstDash val="solid"/>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bri"/>
            </a:endParaRPr>
          </a:p>
        </p:txBody>
      </p:sp>
      <p:pic>
        <p:nvPicPr>
          <p:cNvPr id="8" name="Picture 9" descr="UCAS-Right_aligned-White_box-Keyline-CMYK.eps">
            <a:extLst>
              <a:ext uri="{FF2B5EF4-FFF2-40B4-BE49-F238E27FC236}">
                <a16:creationId xmlns:a16="http://schemas.microsoft.com/office/drawing/2014/main" id="{C7AA81CA-4D93-4A7C-9D0A-F38CB7B6EEDA}"/>
              </a:ext>
            </a:extLst>
          </p:cNvPr>
          <p:cNvPicPr>
            <a:picLocks noChangeAspect="1"/>
          </p:cNvPicPr>
          <p:nvPr/>
        </p:nvPicPr>
        <p:blipFill>
          <a:blip r:embed="rId46"/>
          <a:srcRect/>
          <a:stretch>
            <a:fillRect/>
          </a:stretch>
        </p:blipFill>
        <p:spPr>
          <a:xfrm>
            <a:off x="7908133" y="336800"/>
            <a:ext cx="1235866" cy="336947"/>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Lst>
  <p:txStyles>
    <p:titleStyle>
      <a:lvl1pPr marL="0" marR="0" lvl="0" indent="0" algn="l" defTabSz="685800" rtl="0" fontAlgn="auto" hangingPunct="1">
        <a:lnSpc>
          <a:spcPct val="90000"/>
        </a:lnSpc>
        <a:spcBef>
          <a:spcPts val="0"/>
        </a:spcBef>
        <a:spcAft>
          <a:spcPts val="0"/>
        </a:spcAft>
        <a:buNone/>
        <a:tabLst/>
        <a:defRPr lang="en-GB" sz="3600" b="1" i="0" u="none" strike="noStrike" kern="1200" cap="none" spc="0" baseline="0">
          <a:solidFill>
            <a:srgbClr val="1F2834"/>
          </a:solidFill>
          <a:uFillTx/>
          <a:latin typeface="Calibri"/>
        </a:defRPr>
      </a:lvl1pPr>
    </p:titleStyle>
    <p:bodyStyle>
      <a:lvl1pPr marL="171450" marR="0" lvl="0" indent="-171450" algn="l" defTabSz="685800" rtl="0" fontAlgn="auto" hangingPunct="1">
        <a:lnSpc>
          <a:spcPct val="90000"/>
        </a:lnSpc>
        <a:spcBef>
          <a:spcPts val="750"/>
        </a:spcBef>
        <a:spcAft>
          <a:spcPts val="0"/>
        </a:spcAft>
        <a:buClr>
          <a:srgbClr val="1F2834"/>
        </a:buClr>
        <a:buSzPct val="100000"/>
        <a:buFont typeface="Wingdings" pitchFamily="2"/>
        <a:buChar char="§"/>
        <a:tabLst/>
        <a:defRPr lang="en-US" sz="2100" b="0" i="0" u="none" strike="noStrike" kern="1200" cap="none" spc="0" baseline="0">
          <a:solidFill>
            <a:srgbClr val="1F2834"/>
          </a:solidFill>
          <a:uFillTx/>
          <a:latin typeface="Calibri Light"/>
        </a:defRPr>
      </a:lvl1pPr>
      <a:lvl2pPr marL="514350" marR="0" lvl="1"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800" b="0" i="0" u="none" strike="noStrike" kern="1200" cap="none" spc="0" baseline="0">
          <a:solidFill>
            <a:srgbClr val="1F2834"/>
          </a:solidFill>
          <a:uFillTx/>
          <a:latin typeface="Calibri Light"/>
        </a:defRPr>
      </a:lvl2pPr>
      <a:lvl3pPr marL="857250" marR="0" lvl="2"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500" b="0" i="0" u="none" strike="noStrike" kern="1200" cap="none" spc="0" baseline="0">
          <a:solidFill>
            <a:srgbClr val="1F2834"/>
          </a:solidFill>
          <a:uFillTx/>
          <a:latin typeface="Calibri Light"/>
        </a:defRPr>
      </a:lvl3pPr>
      <a:lvl4pPr marL="1200150" marR="0" lvl="3"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350" b="0" i="0" u="none" strike="noStrike" kern="1200" cap="none" spc="0" baseline="0">
          <a:solidFill>
            <a:srgbClr val="1F2834"/>
          </a:solidFill>
          <a:uFillTx/>
          <a:latin typeface="Calibri Light"/>
        </a:defRPr>
      </a:lvl4pPr>
      <a:lvl5pPr marL="1543050" marR="0" lvl="4" indent="-171450" algn="l" defTabSz="685800" rtl="0" fontAlgn="auto" hangingPunct="1">
        <a:lnSpc>
          <a:spcPct val="90000"/>
        </a:lnSpc>
        <a:spcBef>
          <a:spcPts val="375"/>
        </a:spcBef>
        <a:spcAft>
          <a:spcPts val="0"/>
        </a:spcAft>
        <a:buClr>
          <a:srgbClr val="1F2834"/>
        </a:buClr>
        <a:buSzPct val="100000"/>
        <a:buFont typeface="Wingdings" pitchFamily="2"/>
        <a:buChar char="§"/>
        <a:tabLst/>
        <a:defRPr lang="en-US" sz="1350" b="0" i="0" u="none" strike="noStrike" kern="1200" cap="none" spc="0" baseline="0">
          <a:solidFill>
            <a:srgbClr val="1F2834"/>
          </a:solidFill>
          <a:uFillTx/>
          <a:latin typeface="Calibri 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9.xml"/><Relationship Id="rId1" Type="http://schemas.openxmlformats.org/officeDocument/2006/relationships/tags" Target="../tags/tag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1.emf"/></Relationships>
</file>

<file path=ppt/slides/_rels/slide7.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slideLayout" Target="../slideLayouts/slideLayout8.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5.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tags" Target="../tags/tag6.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tags" Target="../tags/tag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4.xml"/><Relationship Id="rId1" Type="http://schemas.openxmlformats.org/officeDocument/2006/relationships/tags" Target="../tags/tag9.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41.xml"/><Relationship Id="rId1" Type="http://schemas.openxmlformats.org/officeDocument/2006/relationships/tags" Target="../tags/tag10.xml"/></Relationships>
</file>

<file path=ppt/slides/_rels/slide15.xml.rels><?xml version="1.0" encoding="UTF-8" standalone="yes"?>
<Relationships xmlns="http://schemas.openxmlformats.org/package/2006/relationships"><Relationship Id="rId2" Type="http://schemas.openxmlformats.org/officeDocument/2006/relationships/hyperlink" Target="https://www.unifrog.org/student/home" TargetMode="Externa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4.xml"/><Relationship Id="rId1" Type="http://schemas.openxmlformats.org/officeDocument/2006/relationships/tags" Target="../tags/tag11.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4.xml"/><Relationship Id="rId1" Type="http://schemas.openxmlformats.org/officeDocument/2006/relationships/tags" Target="../tags/tag12.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4.xml"/><Relationship Id="rId1" Type="http://schemas.openxmlformats.org/officeDocument/2006/relationships/tags" Target="../tags/tag13.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a:extLst>
              <a:ext uri="{FF2B5EF4-FFF2-40B4-BE49-F238E27FC236}">
                <a16:creationId xmlns:a16="http://schemas.microsoft.com/office/drawing/2014/main" id="{E8178F73-D52D-4796-80BC-B6C29EE4A6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1392" y="1545432"/>
            <a:ext cx="2945606" cy="29456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099" name="TextBox 4">
            <a:extLst>
              <a:ext uri="{FF2B5EF4-FFF2-40B4-BE49-F238E27FC236}">
                <a16:creationId xmlns:a16="http://schemas.microsoft.com/office/drawing/2014/main" id="{9E623BB2-BFB1-49EE-B35D-20EB16B07871}"/>
              </a:ext>
            </a:extLst>
          </p:cNvPr>
          <p:cNvSpPr txBox="1">
            <a:spLocks noChangeArrowheads="1"/>
          </p:cNvSpPr>
          <p:nvPr/>
        </p:nvSpPr>
        <p:spPr bwMode="auto">
          <a:xfrm>
            <a:off x="4597004" y="1383506"/>
            <a:ext cx="326945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GB" altLang="en-US" sz="3600" b="1"/>
              <a:t>‘Next Steps’</a:t>
            </a:r>
          </a:p>
          <a:p>
            <a:pPr algn="ctr" eaLnBrk="1" hangingPunct="1">
              <a:spcBef>
                <a:spcPct val="0"/>
              </a:spcBef>
              <a:buFontTx/>
              <a:buNone/>
            </a:pPr>
            <a:r>
              <a:rPr lang="en-GB" altLang="en-US" sz="3600" b="1"/>
              <a:t>Information evening</a:t>
            </a:r>
          </a:p>
          <a:p>
            <a:pPr algn="ctr" eaLnBrk="1" hangingPunct="1">
              <a:spcBef>
                <a:spcPct val="0"/>
              </a:spcBef>
              <a:buFontTx/>
              <a:buNone/>
            </a:pPr>
            <a:endParaRPr lang="en-GB" altLang="en-US" sz="3600" b="1"/>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FCFE5-5156-420D-A1E5-9CECC2B003D5}"/>
              </a:ext>
            </a:extLst>
          </p:cNvPr>
          <p:cNvSpPr>
            <a:spLocks noGrp="1"/>
          </p:cNvSpPr>
          <p:nvPr>
            <p:ph type="title"/>
          </p:nvPr>
        </p:nvSpPr>
        <p:spPr/>
        <p:txBody>
          <a:bodyPr/>
          <a:lstStyle/>
          <a:p>
            <a:r>
              <a:rPr lang="en-GB" dirty="0"/>
              <a:t>This evening….</a:t>
            </a:r>
          </a:p>
        </p:txBody>
      </p:sp>
      <p:sp>
        <p:nvSpPr>
          <p:cNvPr id="3" name="Content Placeholder 2">
            <a:extLst>
              <a:ext uri="{FF2B5EF4-FFF2-40B4-BE49-F238E27FC236}">
                <a16:creationId xmlns:a16="http://schemas.microsoft.com/office/drawing/2014/main" id="{2AD6407A-1C59-4406-A434-C09A825C47CA}"/>
              </a:ext>
            </a:extLst>
          </p:cNvPr>
          <p:cNvSpPr>
            <a:spLocks noGrp="1"/>
          </p:cNvSpPr>
          <p:nvPr>
            <p:ph idx="1"/>
          </p:nvPr>
        </p:nvSpPr>
        <p:spPr/>
        <p:txBody>
          <a:bodyPr>
            <a:normAutofit/>
          </a:bodyPr>
          <a:lstStyle/>
          <a:p>
            <a:r>
              <a:rPr lang="en-GB" sz="3200" dirty="0"/>
              <a:t>Applying for University (UCAS)</a:t>
            </a:r>
          </a:p>
          <a:p>
            <a:r>
              <a:rPr lang="en-GB" sz="3200" dirty="0"/>
              <a:t>Apprenticeships</a:t>
            </a:r>
          </a:p>
          <a:p>
            <a:r>
              <a:rPr lang="en-GB" sz="3200" dirty="0"/>
              <a:t>Student Finance</a:t>
            </a:r>
          </a:p>
          <a:p>
            <a:r>
              <a:rPr lang="en-GB" sz="3200" dirty="0"/>
              <a:t>Support for Blackfen students </a:t>
            </a:r>
          </a:p>
          <a:p>
            <a:r>
              <a:rPr lang="en-GB" sz="3200" dirty="0"/>
              <a:t>EPQ</a:t>
            </a:r>
          </a:p>
        </p:txBody>
      </p:sp>
    </p:spTree>
    <p:extLst>
      <p:ext uri="{BB962C8B-B14F-4D97-AF65-F5344CB8AC3E}">
        <p14:creationId xmlns:p14="http://schemas.microsoft.com/office/powerpoint/2010/main" val="35412779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105">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7F8CCD6B-CC4F-4B8D-8CE1-CE237EFD11C8}"/>
              </a:ext>
            </a:extLst>
          </p:cNvPr>
          <p:cNvSpPr txBox="1">
            <a:spLocks noGrp="1"/>
          </p:cNvSpPr>
          <p:nvPr>
            <p:ph type="title"/>
          </p:nvPr>
        </p:nvSpPr>
        <p:spPr>
          <a:xfrm>
            <a:off x="287341" y="206188"/>
            <a:ext cx="8228008" cy="1069793"/>
          </a:xfrm>
        </p:spPr>
        <p:txBody>
          <a:bodyPr>
            <a:normAutofit/>
          </a:bodyPr>
          <a:lstStyle/>
          <a:p>
            <a:pPr lvl="0"/>
            <a:r>
              <a:rPr lang="en-GB" sz="3200" dirty="0">
                <a:solidFill>
                  <a:srgbClr val="1E2834"/>
                </a:solidFill>
              </a:rPr>
              <a:t>Choices available</a:t>
            </a:r>
            <a:endParaRPr lang="en-GB" sz="3200" dirty="0"/>
          </a:p>
        </p:txBody>
      </p:sp>
      <p:sp>
        <p:nvSpPr>
          <p:cNvPr id="4" name="Date Placeholder 3">
            <a:extLst>
              <a:ext uri="{FF2B5EF4-FFF2-40B4-BE49-F238E27FC236}">
                <a16:creationId xmlns:a16="http://schemas.microsoft.com/office/drawing/2014/main" id="{E25C9A5F-A3EE-4939-9C74-D654C19507F5}"/>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916A6EF-879A-4E0C-B619-2C9C26E0722C}" type="datetime4">
              <a:rPr lang="en-GB" sz="900" kern="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kern="0" dirty="0">
              <a:solidFill>
                <a:srgbClr val="FFFFFF"/>
              </a:solidFill>
              <a:latin typeface="Calibri"/>
            </a:endParaRPr>
          </a:p>
        </p:txBody>
      </p:sp>
      <p:sp>
        <p:nvSpPr>
          <p:cNvPr id="5" name="Footer Placeholder 4">
            <a:extLst>
              <a:ext uri="{FF2B5EF4-FFF2-40B4-BE49-F238E27FC236}">
                <a16:creationId xmlns:a16="http://schemas.microsoft.com/office/drawing/2014/main" id="{59E70516-1B6E-48F3-AD48-1D828C5632CF}"/>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Security marking: PUBLIC</a:t>
            </a:r>
          </a:p>
        </p:txBody>
      </p:sp>
      <p:sp>
        <p:nvSpPr>
          <p:cNvPr id="6" name="Slide Number Placeholder 5">
            <a:extLst>
              <a:ext uri="{FF2B5EF4-FFF2-40B4-BE49-F238E27FC236}">
                <a16:creationId xmlns:a16="http://schemas.microsoft.com/office/drawing/2014/main" id="{CE4CFBD3-ADCD-40B1-A3D1-855510EB382B}"/>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   </a:t>
            </a:r>
            <a:fld id="{85DAA1C7-7D03-4C8A-92A3-83C066AE1820}" type="slidenum">
              <a:rPr sz="900" kern="0" smtClean="0">
                <a:solidFill>
                  <a:srgbClr val="FFFFFF"/>
                </a:solidFill>
                <a:latin typeface="Calibri"/>
              </a:rPr>
              <a:t>3</a:t>
            </a:fld>
            <a:endParaRPr lang="en-US" sz="900" kern="0" dirty="0">
              <a:solidFill>
                <a:srgbClr val="FFFFFF"/>
              </a:solidFill>
              <a:latin typeface="Calibri"/>
            </a:endParaRPr>
          </a:p>
        </p:txBody>
      </p:sp>
      <p:graphicFrame>
        <p:nvGraphicFramePr>
          <p:cNvPr id="11" name="Diagram 10">
            <a:extLst>
              <a:ext uri="{FF2B5EF4-FFF2-40B4-BE49-F238E27FC236}">
                <a16:creationId xmlns:a16="http://schemas.microsoft.com/office/drawing/2014/main" id="{A3C734DF-3FB4-4940-8723-7FB09B022327}"/>
              </a:ext>
            </a:extLst>
          </p:cNvPr>
          <p:cNvGraphicFramePr/>
          <p:nvPr>
            <p:extLst>
              <p:ext uri="{D42A27DB-BD31-4B8C-83A1-F6EECF244321}">
                <p14:modId xmlns:p14="http://schemas.microsoft.com/office/powerpoint/2010/main" val="322900180"/>
              </p:ext>
            </p:extLst>
          </p:nvPr>
        </p:nvGraphicFramePr>
        <p:xfrm>
          <a:off x="131511" y="1069793"/>
          <a:ext cx="8450036" cy="3263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a:extLst>
              <a:ext uri="{FF2B5EF4-FFF2-40B4-BE49-F238E27FC236}">
                <a16:creationId xmlns:a16="http://schemas.microsoft.com/office/drawing/2014/main" id="{A93534DF-6702-429A-BA96-112BAC242C7C}"/>
              </a:ext>
            </a:extLst>
          </p:cNvPr>
          <p:cNvSpPr>
            <a:spLocks noChangeArrowheads="1"/>
          </p:cNvSpPr>
          <p:nvPr/>
        </p:nvSpPr>
        <p:spPr bwMode="auto">
          <a:xfrm>
            <a:off x="287341" y="3909848"/>
            <a:ext cx="7796893" cy="423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charset="0"/>
                <a:ea typeface="ＭＳ Ｐゴシック" charset="-128"/>
              </a:defRPr>
            </a:lvl1pPr>
            <a:lvl2pPr marL="742950" indent="-285750">
              <a:defRPr>
                <a:solidFill>
                  <a:schemeClr val="tx1"/>
                </a:solidFill>
                <a:latin typeface="Calibri" charset="0"/>
                <a:ea typeface="ＭＳ Ｐゴシック" charset="-128"/>
              </a:defRPr>
            </a:lvl2pPr>
            <a:lvl3pPr marL="1143000" indent="-228600">
              <a:defRPr>
                <a:solidFill>
                  <a:schemeClr val="tx1"/>
                </a:solidFill>
                <a:latin typeface="Calibri" charset="0"/>
                <a:ea typeface="ＭＳ Ｐゴシック" charset="-128"/>
              </a:defRPr>
            </a:lvl3pPr>
            <a:lvl4pPr marL="1600200" indent="-228600">
              <a:defRPr>
                <a:solidFill>
                  <a:schemeClr val="tx1"/>
                </a:solidFill>
                <a:latin typeface="Calibri" charset="0"/>
                <a:ea typeface="ＭＳ Ｐゴシック" charset="-128"/>
              </a:defRPr>
            </a:lvl4pPr>
            <a:lvl5pPr marL="2057400" indent="-228600">
              <a:defRPr>
                <a:solidFill>
                  <a:schemeClr val="tx1"/>
                </a:solidFill>
                <a:latin typeface="Calibri" charset="0"/>
                <a:ea typeface="ＭＳ Ｐゴシック" charset="-128"/>
              </a:defRPr>
            </a:lvl5pPr>
            <a:lvl6pPr marL="2514600" indent="-228600" eaLnBrk="0" fontAlgn="base" hangingPunct="0">
              <a:spcBef>
                <a:spcPct val="0"/>
              </a:spcBef>
              <a:spcAft>
                <a:spcPct val="0"/>
              </a:spcAft>
              <a:defRPr>
                <a:solidFill>
                  <a:schemeClr val="tx1"/>
                </a:solidFill>
                <a:latin typeface="Calibri" charset="0"/>
                <a:ea typeface="ＭＳ Ｐゴシック" charset="-128"/>
              </a:defRPr>
            </a:lvl6pPr>
            <a:lvl7pPr marL="2971800" indent="-228600" eaLnBrk="0" fontAlgn="base" hangingPunct="0">
              <a:spcBef>
                <a:spcPct val="0"/>
              </a:spcBef>
              <a:spcAft>
                <a:spcPct val="0"/>
              </a:spcAft>
              <a:defRPr>
                <a:solidFill>
                  <a:schemeClr val="tx1"/>
                </a:solidFill>
                <a:latin typeface="Calibri" charset="0"/>
                <a:ea typeface="ＭＳ Ｐゴシック" charset="-128"/>
              </a:defRPr>
            </a:lvl7pPr>
            <a:lvl8pPr marL="3429000" indent="-228600" eaLnBrk="0" fontAlgn="base" hangingPunct="0">
              <a:spcBef>
                <a:spcPct val="0"/>
              </a:spcBef>
              <a:spcAft>
                <a:spcPct val="0"/>
              </a:spcAft>
              <a:defRPr>
                <a:solidFill>
                  <a:schemeClr val="tx1"/>
                </a:solidFill>
                <a:latin typeface="Calibri" charset="0"/>
                <a:ea typeface="ＭＳ Ｐゴシック" charset="-128"/>
              </a:defRPr>
            </a:lvl8pPr>
            <a:lvl9pPr marL="3886200" indent="-228600" eaLnBrk="0" fontAlgn="base" hangingPunct="0">
              <a:spcBef>
                <a:spcPct val="0"/>
              </a:spcBef>
              <a:spcAft>
                <a:spcPct val="0"/>
              </a:spcAft>
              <a:defRPr>
                <a:solidFill>
                  <a:schemeClr val="tx1"/>
                </a:solidFill>
                <a:latin typeface="Calibri" charset="0"/>
                <a:ea typeface="ＭＳ Ｐゴシック" charset="-128"/>
              </a:defRPr>
            </a:lvl9pPr>
          </a:lstStyle>
          <a:p>
            <a:pPr defTabSz="914400">
              <a:lnSpc>
                <a:spcPct val="150000"/>
              </a:lnSpc>
              <a:buClr>
                <a:schemeClr val="tx2"/>
              </a:buClr>
            </a:pPr>
            <a:r>
              <a:rPr lang="en-GB" altLang="en-US" sz="1600" dirty="0">
                <a:latin typeface="+mj-lt"/>
              </a:rPr>
              <a:t>Find out more: ucas.com</a:t>
            </a:r>
          </a:p>
        </p:txBody>
      </p:sp>
    </p:spTree>
    <p:custDataLst>
      <p:tags r:id="rId1"/>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03ADD-C42A-4A16-BAF0-C4852A22BA3A}"/>
              </a:ext>
            </a:extLst>
          </p:cNvPr>
          <p:cNvSpPr>
            <a:spLocks noGrp="1"/>
          </p:cNvSpPr>
          <p:nvPr>
            <p:ph type="title"/>
          </p:nvPr>
        </p:nvSpPr>
        <p:spPr/>
        <p:txBody>
          <a:bodyPr/>
          <a:lstStyle/>
          <a:p>
            <a:r>
              <a:rPr lang="en-GB" dirty="0"/>
              <a:t>Applying to University</a:t>
            </a:r>
          </a:p>
        </p:txBody>
      </p:sp>
      <p:sp>
        <p:nvSpPr>
          <p:cNvPr id="3" name="Content Placeholder 2">
            <a:extLst>
              <a:ext uri="{FF2B5EF4-FFF2-40B4-BE49-F238E27FC236}">
                <a16:creationId xmlns:a16="http://schemas.microsoft.com/office/drawing/2014/main" id="{9AB8B448-04FC-4CD2-8D81-4128C341BC85}"/>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3938680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EFE2D20-7946-4C43-8022-B2253C6AC8EA}"/>
              </a:ext>
            </a:extLst>
          </p:cNvPr>
          <p:cNvGraphicFramePr>
            <a:graphicFrameLocks noGrp="1"/>
          </p:cNvGraphicFramePr>
          <p:nvPr>
            <p:extLst>
              <p:ext uri="{D42A27DB-BD31-4B8C-83A1-F6EECF244321}">
                <p14:modId xmlns:p14="http://schemas.microsoft.com/office/powerpoint/2010/main" val="1597574019"/>
              </p:ext>
            </p:extLst>
          </p:nvPr>
        </p:nvGraphicFramePr>
        <p:xfrm>
          <a:off x="163116" y="225617"/>
          <a:ext cx="3293269" cy="4692265"/>
        </p:xfrm>
        <a:graphic>
          <a:graphicData uri="http://schemas.openxmlformats.org/drawingml/2006/table">
            <a:tbl>
              <a:tblPr>
                <a:tableStyleId>{5C22544A-7EE6-4342-B048-85BDC9FD1C3A}</a:tableStyleId>
              </a:tblPr>
              <a:tblGrid>
                <a:gridCol w="1144569">
                  <a:extLst>
                    <a:ext uri="{9D8B030D-6E8A-4147-A177-3AD203B41FA5}">
                      <a16:colId xmlns:a16="http://schemas.microsoft.com/office/drawing/2014/main" val="2188333489"/>
                    </a:ext>
                  </a:extLst>
                </a:gridCol>
                <a:gridCol w="2148700">
                  <a:extLst>
                    <a:ext uri="{9D8B030D-6E8A-4147-A177-3AD203B41FA5}">
                      <a16:colId xmlns:a16="http://schemas.microsoft.com/office/drawing/2014/main" val="1530410084"/>
                    </a:ext>
                  </a:extLst>
                </a:gridCol>
              </a:tblGrid>
              <a:tr h="268150">
                <a:tc>
                  <a:txBody>
                    <a:bodyPr/>
                    <a:lstStyle/>
                    <a:p>
                      <a:pPr algn="l" fontAlgn="b"/>
                      <a:r>
                        <a:rPr lang="en-GB" sz="800" u="none" strike="noStrike" dirty="0">
                          <a:effectLst/>
                        </a:rPr>
                        <a:t>University of Manchester</a:t>
                      </a:r>
                      <a:endParaRPr lang="en-GB" sz="800" b="0" i="0" u="none" strike="noStrike" dirty="0">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History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3718079315"/>
                  </a:ext>
                </a:extLst>
              </a:tr>
              <a:tr h="268150">
                <a:tc>
                  <a:txBody>
                    <a:bodyPr/>
                    <a:lstStyle/>
                    <a:p>
                      <a:pPr algn="l" fontAlgn="b"/>
                      <a:r>
                        <a:rPr lang="en-GB" sz="800" u="none" strike="noStrike">
                          <a:effectLst/>
                        </a:rPr>
                        <a:t>Queen Mary University of London</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Biochemistry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825593869"/>
                  </a:ext>
                </a:extLst>
              </a:tr>
              <a:tr h="268150">
                <a:tc>
                  <a:txBody>
                    <a:bodyPr/>
                    <a:lstStyle/>
                    <a:p>
                      <a:pPr algn="l" fontAlgn="b"/>
                      <a:r>
                        <a:rPr lang="en-GB" sz="800" u="none" strike="noStrike">
                          <a:effectLst/>
                        </a:rPr>
                        <a:t>University of Birmingham</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dirty="0">
                          <a:effectLst/>
                        </a:rPr>
                        <a:t>Biochemistry, Medical</a:t>
                      </a:r>
                      <a:endParaRPr lang="en-GB" sz="800" b="0" i="0" u="none" strike="noStrike" dirty="0">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082072011"/>
                  </a:ext>
                </a:extLst>
              </a:tr>
              <a:tr h="268150">
                <a:tc>
                  <a:txBody>
                    <a:bodyPr/>
                    <a:lstStyle/>
                    <a:p>
                      <a:pPr algn="l" fontAlgn="b"/>
                      <a:r>
                        <a:rPr lang="en-GB" sz="800" u="none" strike="noStrike" dirty="0">
                          <a:effectLst/>
                        </a:rPr>
                        <a:t>Queen Mary University of London</a:t>
                      </a:r>
                      <a:endParaRPr lang="en-GB" sz="800" b="0" i="0" u="none" strike="noStrike" dirty="0">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Pharmacology and Innovative Therapeutics</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544749033"/>
                  </a:ext>
                </a:extLst>
              </a:tr>
              <a:tr h="137779">
                <a:tc>
                  <a:txBody>
                    <a:bodyPr/>
                    <a:lstStyle/>
                    <a:p>
                      <a:pPr algn="l" fontAlgn="b"/>
                      <a:r>
                        <a:rPr lang="en-GB" sz="800" u="none" strike="noStrike">
                          <a:effectLst/>
                        </a:rPr>
                        <a:t>Lancaster University</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Law</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923496802"/>
                  </a:ext>
                </a:extLst>
              </a:tr>
              <a:tr h="268150">
                <a:tc>
                  <a:txBody>
                    <a:bodyPr/>
                    <a:lstStyle/>
                    <a:p>
                      <a:pPr algn="l" fontAlgn="b"/>
                      <a:r>
                        <a:rPr lang="en-GB" sz="800" u="none" strike="noStrike" dirty="0">
                          <a:effectLst/>
                        </a:rPr>
                        <a:t>Birmingham City University</a:t>
                      </a:r>
                      <a:endParaRPr lang="en-GB" sz="800" b="0" i="0" u="none" strike="noStrike" dirty="0">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Law with Criminal Justice</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091378765"/>
                  </a:ext>
                </a:extLst>
              </a:tr>
              <a:tr h="241862">
                <a:tc>
                  <a:txBody>
                    <a:bodyPr/>
                    <a:lstStyle/>
                    <a:p>
                      <a:pPr algn="l" fontAlgn="b"/>
                      <a:r>
                        <a:rPr lang="en-GB" sz="800" u="none" strike="noStrike">
                          <a:effectLst/>
                        </a:rPr>
                        <a:t>University of Greenwich</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Criminology and Criminal Psychology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3282081582"/>
                  </a:ext>
                </a:extLst>
              </a:tr>
              <a:tr h="137779">
                <a:tc>
                  <a:txBody>
                    <a:bodyPr/>
                    <a:lstStyle/>
                    <a:p>
                      <a:pPr algn="l" fontAlgn="b"/>
                      <a:r>
                        <a:rPr lang="en-GB" sz="800" u="none" strike="noStrike">
                          <a:effectLst/>
                        </a:rPr>
                        <a:t>University of Brighton</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Nursing (Adult)</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3531464627"/>
                  </a:ext>
                </a:extLst>
              </a:tr>
              <a:tr h="268150">
                <a:tc>
                  <a:txBody>
                    <a:bodyPr/>
                    <a:lstStyle/>
                    <a:p>
                      <a:pPr algn="l" fontAlgn="b"/>
                      <a:r>
                        <a:rPr lang="en-GB" sz="800" u="none" strike="noStrike">
                          <a:effectLst/>
                        </a:rPr>
                        <a:t>University of Bath</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dirty="0">
                          <a:effectLst/>
                        </a:rPr>
                        <a:t>Chemistry for Drug Discovery with Industrial Placement</a:t>
                      </a:r>
                      <a:endParaRPr lang="en-GB" sz="800" b="0" i="0" u="none" strike="noStrike" dirty="0">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3760010256"/>
                  </a:ext>
                </a:extLst>
              </a:tr>
              <a:tr h="268150">
                <a:tc>
                  <a:txBody>
                    <a:bodyPr/>
                    <a:lstStyle/>
                    <a:p>
                      <a:pPr algn="l" fontAlgn="b"/>
                      <a:r>
                        <a:rPr lang="en-GB" sz="800" u="none" strike="noStrike">
                          <a:effectLst/>
                        </a:rPr>
                        <a:t>Norwich University of the Arts</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Photography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521253130"/>
                  </a:ext>
                </a:extLst>
              </a:tr>
              <a:tr h="268150">
                <a:tc>
                  <a:txBody>
                    <a:bodyPr/>
                    <a:lstStyle/>
                    <a:p>
                      <a:pPr algn="l" fontAlgn="b"/>
                      <a:r>
                        <a:rPr lang="en-GB" sz="800" u="none" strike="noStrike">
                          <a:effectLst/>
                        </a:rPr>
                        <a:t>Queen Mary University of London</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Psychology with a Year Abroad</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305204243"/>
                  </a:ext>
                </a:extLst>
              </a:tr>
              <a:tr h="137779">
                <a:tc>
                  <a:txBody>
                    <a:bodyPr/>
                    <a:lstStyle/>
                    <a:p>
                      <a:pPr algn="l" fontAlgn="b"/>
                      <a:r>
                        <a:rPr lang="en-GB" sz="800" u="none" strike="noStrike">
                          <a:effectLst/>
                        </a:rPr>
                        <a:t>Keele University</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Neuroscience and Psychology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280933206"/>
                  </a:ext>
                </a:extLst>
              </a:tr>
              <a:tr h="268150">
                <a:tc>
                  <a:txBody>
                    <a:bodyPr/>
                    <a:lstStyle/>
                    <a:p>
                      <a:pPr algn="l" fontAlgn="b"/>
                      <a:r>
                        <a:rPr lang="en-GB" sz="800" u="none" strike="noStrike">
                          <a:effectLst/>
                        </a:rPr>
                        <a:t>University of Greenwich</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Primary Education with Qualified Teacher Status</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511731900"/>
                  </a:ext>
                </a:extLst>
              </a:tr>
              <a:tr h="137779">
                <a:tc>
                  <a:txBody>
                    <a:bodyPr/>
                    <a:lstStyle/>
                    <a:p>
                      <a:pPr algn="l" fontAlgn="b"/>
                      <a:r>
                        <a:rPr lang="en-GB" sz="800" u="none" strike="noStrike">
                          <a:effectLst/>
                        </a:rPr>
                        <a:t>University of Sheffield</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Politics</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303618767"/>
                  </a:ext>
                </a:extLst>
              </a:tr>
              <a:tr h="268150">
                <a:tc>
                  <a:txBody>
                    <a:bodyPr/>
                    <a:lstStyle/>
                    <a:p>
                      <a:pPr algn="l" fontAlgn="b"/>
                      <a:r>
                        <a:rPr lang="en-GB" sz="800" u="none" strike="noStrike">
                          <a:effectLst/>
                        </a:rPr>
                        <a:t>St Mary's University, Twickenham</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History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794089001"/>
                  </a:ext>
                </a:extLst>
              </a:tr>
              <a:tr h="137779">
                <a:tc>
                  <a:txBody>
                    <a:bodyPr/>
                    <a:lstStyle/>
                    <a:p>
                      <a:pPr algn="l" fontAlgn="b"/>
                      <a:r>
                        <a:rPr lang="en-GB" sz="800" u="none" strike="noStrike">
                          <a:effectLst/>
                        </a:rPr>
                        <a:t>Ulster University</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Law</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272191715"/>
                  </a:ext>
                </a:extLst>
              </a:tr>
              <a:tr h="137779">
                <a:tc>
                  <a:txBody>
                    <a:bodyPr/>
                    <a:lstStyle/>
                    <a:p>
                      <a:pPr algn="l" fontAlgn="b"/>
                      <a:r>
                        <a:rPr lang="en-GB" sz="800" u="none" strike="noStrike">
                          <a:effectLst/>
                        </a:rPr>
                        <a:t>University of Liverpool</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Criminology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634846576"/>
                  </a:ext>
                </a:extLst>
              </a:tr>
              <a:tr h="268150">
                <a:tc>
                  <a:txBody>
                    <a:bodyPr/>
                    <a:lstStyle/>
                    <a:p>
                      <a:pPr algn="l" fontAlgn="b"/>
                      <a:r>
                        <a:rPr lang="en-GB" sz="800" u="none" strike="noStrike">
                          <a:effectLst/>
                        </a:rPr>
                        <a:t>University of Portsmouth</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Photography</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430484324"/>
                  </a:ext>
                </a:extLst>
              </a:tr>
              <a:tr h="268150">
                <a:tc>
                  <a:txBody>
                    <a:bodyPr/>
                    <a:lstStyle/>
                    <a:p>
                      <a:pPr algn="l" fontAlgn="b"/>
                      <a:r>
                        <a:rPr lang="en-GB" sz="800" u="none" strike="noStrike">
                          <a:effectLst/>
                        </a:rPr>
                        <a:t>Birmingham City University</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a:effectLst/>
                        </a:rPr>
                        <a:t>Mental Health Nursing (September) with Foundation Year</a:t>
                      </a:r>
                      <a:endParaRPr lang="en-GB" sz="800" b="0" i="0" u="none" strike="noStrike">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2379268435"/>
                  </a:ext>
                </a:extLst>
              </a:tr>
              <a:tr h="268150">
                <a:tc>
                  <a:txBody>
                    <a:bodyPr/>
                    <a:lstStyle/>
                    <a:p>
                      <a:pPr algn="l" fontAlgn="b"/>
                      <a:r>
                        <a:rPr lang="en-GB" sz="800" u="none" strike="noStrike" dirty="0">
                          <a:effectLst/>
                        </a:rPr>
                        <a:t>University of Southampton</a:t>
                      </a:r>
                      <a:endParaRPr lang="en-GB" sz="800" b="0" i="0" u="none" strike="noStrike" dirty="0">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dirty="0">
                          <a:effectLst/>
                        </a:rPr>
                        <a:t>Finance and Financial Technology with Placement Year</a:t>
                      </a:r>
                      <a:endParaRPr lang="en-GB" sz="800" b="0" i="0" u="none" strike="noStrike" dirty="0">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1040397984"/>
                  </a:ext>
                </a:extLst>
              </a:tr>
              <a:tr h="137779">
                <a:tc>
                  <a:txBody>
                    <a:bodyPr/>
                    <a:lstStyle/>
                    <a:p>
                      <a:pPr algn="l" fontAlgn="b"/>
                      <a:r>
                        <a:rPr lang="en-GB" sz="800" u="none" strike="noStrike">
                          <a:effectLst/>
                        </a:rPr>
                        <a:t>University of Sussex</a:t>
                      </a:r>
                      <a:endParaRPr lang="en-GB" sz="800" b="0" i="0" u="none" strike="noStrike">
                        <a:solidFill>
                          <a:srgbClr val="000000"/>
                        </a:solidFill>
                        <a:effectLst/>
                        <a:latin typeface="Calibri" panose="020F0502020204030204" pitchFamily="34" charset="0"/>
                      </a:endParaRPr>
                    </a:p>
                  </a:txBody>
                  <a:tcPr marL="7142" marR="7142" marT="7143" marB="0" anchor="b"/>
                </a:tc>
                <a:tc>
                  <a:txBody>
                    <a:bodyPr/>
                    <a:lstStyle/>
                    <a:p>
                      <a:pPr algn="l" fontAlgn="b"/>
                      <a:r>
                        <a:rPr lang="en-GB" sz="800" u="none" strike="noStrike" dirty="0">
                          <a:effectLst/>
                        </a:rPr>
                        <a:t>Psychology</a:t>
                      </a:r>
                      <a:endParaRPr lang="en-GB" sz="800" b="0" i="0" u="none" strike="noStrike" dirty="0">
                        <a:solidFill>
                          <a:srgbClr val="000000"/>
                        </a:solidFill>
                        <a:effectLst/>
                        <a:latin typeface="Calibri" panose="020F0502020204030204" pitchFamily="34" charset="0"/>
                      </a:endParaRPr>
                    </a:p>
                  </a:txBody>
                  <a:tcPr marL="7142" marR="7142" marT="7143" marB="0" anchor="b"/>
                </a:tc>
                <a:extLst>
                  <a:ext uri="{0D108BD9-81ED-4DB2-BD59-A6C34878D82A}">
                    <a16:rowId xmlns:a16="http://schemas.microsoft.com/office/drawing/2014/main" val="785368163"/>
                  </a:ext>
                </a:extLst>
              </a:tr>
            </a:tbl>
          </a:graphicData>
        </a:graphic>
      </p:graphicFrame>
      <p:graphicFrame>
        <p:nvGraphicFramePr>
          <p:cNvPr id="3" name="Table 2">
            <a:extLst>
              <a:ext uri="{FF2B5EF4-FFF2-40B4-BE49-F238E27FC236}">
                <a16:creationId xmlns:a16="http://schemas.microsoft.com/office/drawing/2014/main" id="{3C139FD5-434C-4CF0-BDD4-797A03BF0E58}"/>
              </a:ext>
            </a:extLst>
          </p:cNvPr>
          <p:cNvGraphicFramePr>
            <a:graphicFrameLocks noGrp="1"/>
          </p:cNvGraphicFramePr>
          <p:nvPr>
            <p:extLst>
              <p:ext uri="{D42A27DB-BD31-4B8C-83A1-F6EECF244321}">
                <p14:modId xmlns:p14="http://schemas.microsoft.com/office/powerpoint/2010/main" val="818701983"/>
              </p:ext>
            </p:extLst>
          </p:nvPr>
        </p:nvGraphicFramePr>
        <p:xfrm>
          <a:off x="3939540" y="195262"/>
          <a:ext cx="4450080" cy="4806550"/>
        </p:xfrm>
        <a:graphic>
          <a:graphicData uri="http://schemas.openxmlformats.org/drawingml/2006/table">
            <a:tbl>
              <a:tblPr>
                <a:tableStyleId>{5C22544A-7EE6-4342-B048-85BDC9FD1C3A}</a:tableStyleId>
              </a:tblPr>
              <a:tblGrid>
                <a:gridCol w="1546616">
                  <a:extLst>
                    <a:ext uri="{9D8B030D-6E8A-4147-A177-3AD203B41FA5}">
                      <a16:colId xmlns:a16="http://schemas.microsoft.com/office/drawing/2014/main" val="3337502693"/>
                    </a:ext>
                  </a:extLst>
                </a:gridCol>
                <a:gridCol w="2903464">
                  <a:extLst>
                    <a:ext uri="{9D8B030D-6E8A-4147-A177-3AD203B41FA5}">
                      <a16:colId xmlns:a16="http://schemas.microsoft.com/office/drawing/2014/main" val="2843038525"/>
                    </a:ext>
                  </a:extLst>
                </a:gridCol>
              </a:tblGrid>
              <a:tr h="101655">
                <a:tc>
                  <a:txBody>
                    <a:bodyPr/>
                    <a:lstStyle/>
                    <a:p>
                      <a:pPr algn="l" fontAlgn="b"/>
                      <a:r>
                        <a:rPr lang="en-GB" sz="500" u="none" strike="noStrike">
                          <a:effectLst/>
                        </a:rPr>
                        <a:t>University of Derby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Midwifery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4192521255"/>
                  </a:ext>
                </a:extLst>
              </a:tr>
              <a:tr h="188732">
                <a:tc>
                  <a:txBody>
                    <a:bodyPr/>
                    <a:lstStyle/>
                    <a:p>
                      <a:pPr algn="l" fontAlgn="b"/>
                      <a:r>
                        <a:rPr lang="en-GB" sz="500" u="none" strike="noStrike">
                          <a:effectLst/>
                        </a:rPr>
                        <a:t>University of Westminster, London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Business Management</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254466856"/>
                  </a:ext>
                </a:extLst>
              </a:tr>
              <a:tr h="101655">
                <a:tc>
                  <a:txBody>
                    <a:bodyPr/>
                    <a:lstStyle/>
                    <a:p>
                      <a:pPr algn="l" fontAlgn="b"/>
                      <a:r>
                        <a:rPr lang="en-GB" sz="500" u="none" strike="noStrike">
                          <a:effectLst/>
                        </a:rPr>
                        <a:t>University of the Arts London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Interior and Spatial Design</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661812785"/>
                  </a:ext>
                </a:extLst>
              </a:tr>
              <a:tr h="101655">
                <a:tc>
                  <a:txBody>
                    <a:bodyPr/>
                    <a:lstStyle/>
                    <a:p>
                      <a:pPr algn="l" fontAlgn="b"/>
                      <a:r>
                        <a:rPr lang="en-GB" sz="500" u="none" strike="noStrike">
                          <a:effectLst/>
                        </a:rPr>
                        <a:t>De Montfort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Law LLB</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830110609"/>
                  </a:ext>
                </a:extLst>
              </a:tr>
              <a:tr h="188732">
                <a:tc>
                  <a:txBody>
                    <a:bodyPr/>
                    <a:lstStyle/>
                    <a:p>
                      <a:pPr algn="l" fontAlgn="b"/>
                      <a:r>
                        <a:rPr lang="en-GB" sz="500" u="none" strike="noStrike">
                          <a:effectLst/>
                        </a:rPr>
                        <a:t>Canterbury Christ Church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dirty="0">
                          <a:effectLst/>
                        </a:rPr>
                        <a:t>Sport &amp; Exercise Science</a:t>
                      </a:r>
                      <a:endParaRPr lang="en-GB" sz="500" b="0" i="0" u="none" strike="noStrike" dirty="0">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174033196"/>
                  </a:ext>
                </a:extLst>
              </a:tr>
              <a:tr h="101655">
                <a:tc>
                  <a:txBody>
                    <a:bodyPr/>
                    <a:lstStyle/>
                    <a:p>
                      <a:pPr algn="l" fontAlgn="b"/>
                      <a:r>
                        <a:rPr lang="en-GB" sz="500" u="none" strike="noStrike">
                          <a:effectLst/>
                        </a:rPr>
                        <a:t>University of Kent</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dirty="0">
                          <a:effectLst/>
                        </a:rPr>
                        <a:t>Film</a:t>
                      </a:r>
                      <a:endParaRPr lang="en-GB" sz="500" b="0" i="0" u="none" strike="noStrike" dirty="0">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719777266"/>
                  </a:ext>
                </a:extLst>
              </a:tr>
              <a:tr h="101655">
                <a:tc>
                  <a:txBody>
                    <a:bodyPr/>
                    <a:lstStyle/>
                    <a:p>
                      <a:pPr algn="l" fontAlgn="b"/>
                      <a:r>
                        <a:rPr lang="en-GB" sz="500" u="none" strike="noStrike">
                          <a:effectLst/>
                        </a:rPr>
                        <a:t>Kingston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dirty="0">
                          <a:effectLst/>
                        </a:rPr>
                        <a:t>Primary Teaching (QTS)</a:t>
                      </a:r>
                      <a:endParaRPr lang="en-GB" sz="500" b="0" i="0" u="none" strike="noStrike" dirty="0">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626647473"/>
                  </a:ext>
                </a:extLst>
              </a:tr>
              <a:tr h="101655">
                <a:tc>
                  <a:txBody>
                    <a:bodyPr/>
                    <a:lstStyle/>
                    <a:p>
                      <a:pPr algn="l" fontAlgn="b"/>
                      <a:r>
                        <a:rPr lang="en-GB" sz="500" u="none" strike="noStrike">
                          <a:effectLst/>
                        </a:rPr>
                        <a:t>University of Greenwich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Sociology and Criminology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643019871"/>
                  </a:ext>
                </a:extLst>
              </a:tr>
              <a:tr h="101655">
                <a:tc>
                  <a:txBody>
                    <a:bodyPr/>
                    <a:lstStyle/>
                    <a:p>
                      <a:pPr algn="l" fontAlgn="b"/>
                      <a:r>
                        <a:rPr lang="en-GB" sz="500" u="none" strike="noStrike">
                          <a:effectLst/>
                        </a:rPr>
                        <a:t>University of Essex</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Speech and Language Therapy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59816562"/>
                  </a:ext>
                </a:extLst>
              </a:tr>
              <a:tr h="101655">
                <a:tc>
                  <a:txBody>
                    <a:bodyPr/>
                    <a:lstStyle/>
                    <a:p>
                      <a:pPr algn="l" fontAlgn="b"/>
                      <a:r>
                        <a:rPr lang="en-GB" sz="500" u="none" strike="noStrike">
                          <a:effectLst/>
                        </a:rPr>
                        <a:t>Lancaster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Politics and International Relations</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600622182"/>
                  </a:ext>
                </a:extLst>
              </a:tr>
              <a:tr h="101655">
                <a:tc>
                  <a:txBody>
                    <a:bodyPr/>
                    <a:lstStyle/>
                    <a:p>
                      <a:pPr algn="l" fontAlgn="b"/>
                      <a:r>
                        <a:rPr lang="en-GB" sz="500" u="none" strike="noStrike">
                          <a:effectLst/>
                        </a:rPr>
                        <a:t>University of Greenwich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Criminology and Criminal Psychology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4131615980"/>
                  </a:ext>
                </a:extLst>
              </a:tr>
              <a:tr h="101655">
                <a:tc>
                  <a:txBody>
                    <a:bodyPr/>
                    <a:lstStyle/>
                    <a:p>
                      <a:pPr algn="l" fontAlgn="b"/>
                      <a:r>
                        <a:rPr lang="en-GB" sz="500" u="none" strike="noStrike">
                          <a:effectLst/>
                        </a:rPr>
                        <a:t>University of Kent</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Psychology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500631125"/>
                  </a:ext>
                </a:extLst>
              </a:tr>
              <a:tr h="101655">
                <a:tc>
                  <a:txBody>
                    <a:bodyPr/>
                    <a:lstStyle/>
                    <a:p>
                      <a:pPr algn="l" fontAlgn="b"/>
                      <a:r>
                        <a:rPr lang="en-GB" sz="500" u="none" strike="noStrike">
                          <a:effectLst/>
                        </a:rPr>
                        <a:t>Lancaster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Law</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793102837"/>
                  </a:ext>
                </a:extLst>
              </a:tr>
              <a:tr h="101655">
                <a:tc>
                  <a:txBody>
                    <a:bodyPr/>
                    <a:lstStyle/>
                    <a:p>
                      <a:pPr algn="l" fontAlgn="b"/>
                      <a:r>
                        <a:rPr lang="en-GB" sz="500" u="none" strike="noStrike">
                          <a:effectLst/>
                        </a:rPr>
                        <a:t>Arts University Bournemouth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Fine Art</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693131833"/>
                  </a:ext>
                </a:extLst>
              </a:tr>
              <a:tr h="101655">
                <a:tc>
                  <a:txBody>
                    <a:bodyPr/>
                    <a:lstStyle/>
                    <a:p>
                      <a:pPr algn="l" fontAlgn="b"/>
                      <a:r>
                        <a:rPr lang="en-GB" sz="500" u="none" strike="noStrike">
                          <a:effectLst/>
                        </a:rPr>
                        <a:t>University of Greenwich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Primary Education with Qualified Teacher Status</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102992364"/>
                  </a:ext>
                </a:extLst>
              </a:tr>
              <a:tr h="101655">
                <a:tc>
                  <a:txBody>
                    <a:bodyPr/>
                    <a:lstStyle/>
                    <a:p>
                      <a:pPr algn="l" fontAlgn="b"/>
                      <a:r>
                        <a:rPr lang="en-GB" sz="500" u="none" strike="noStrike">
                          <a:effectLst/>
                        </a:rPr>
                        <a:t>University of Portsmouth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Business and Management</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399384788"/>
                  </a:ext>
                </a:extLst>
              </a:tr>
              <a:tr h="101655">
                <a:tc>
                  <a:txBody>
                    <a:bodyPr/>
                    <a:lstStyle/>
                    <a:p>
                      <a:pPr algn="l" fontAlgn="b"/>
                      <a:r>
                        <a:rPr lang="en-GB" sz="500" u="none" strike="noStrike">
                          <a:effectLst/>
                        </a:rPr>
                        <a:t>University of East Anglia UEA</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Chemistry with a Foundation Year</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634702577"/>
                  </a:ext>
                </a:extLst>
              </a:tr>
              <a:tr h="101655">
                <a:tc>
                  <a:txBody>
                    <a:bodyPr/>
                    <a:lstStyle/>
                    <a:p>
                      <a:pPr algn="l" fontAlgn="b"/>
                      <a:r>
                        <a:rPr lang="en-GB" sz="500" u="none" strike="noStrike">
                          <a:effectLst/>
                        </a:rPr>
                        <a:t>University of Portsmouth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Criminology and Cybercrime</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744392699"/>
                  </a:ext>
                </a:extLst>
              </a:tr>
              <a:tr h="101655">
                <a:tc>
                  <a:txBody>
                    <a:bodyPr/>
                    <a:lstStyle/>
                    <a:p>
                      <a:pPr algn="l" fontAlgn="b"/>
                      <a:r>
                        <a:rPr lang="en-GB" sz="500" u="none" strike="noStrike">
                          <a:effectLst/>
                        </a:rPr>
                        <a:t>University of Brighton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Psychology and Criminology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428625514"/>
                  </a:ext>
                </a:extLst>
              </a:tr>
              <a:tr h="101655">
                <a:tc>
                  <a:txBody>
                    <a:bodyPr/>
                    <a:lstStyle/>
                    <a:p>
                      <a:pPr algn="l" fontAlgn="b"/>
                      <a:r>
                        <a:rPr lang="en-GB" sz="500" u="none" strike="noStrike">
                          <a:effectLst/>
                        </a:rPr>
                        <a:t>University of Roehampton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Sociology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916544195"/>
                  </a:ext>
                </a:extLst>
              </a:tr>
              <a:tr h="101655">
                <a:tc>
                  <a:txBody>
                    <a:bodyPr/>
                    <a:lstStyle/>
                    <a:p>
                      <a:pPr algn="l" fontAlgn="b"/>
                      <a:r>
                        <a:rPr lang="en-GB" sz="500" u="none" strike="noStrike">
                          <a:effectLst/>
                        </a:rPr>
                        <a:t>University of East London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Interior Design</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513458168"/>
                  </a:ext>
                </a:extLst>
              </a:tr>
              <a:tr h="101655">
                <a:tc>
                  <a:txBody>
                    <a:bodyPr/>
                    <a:lstStyle/>
                    <a:p>
                      <a:pPr algn="l" fontAlgn="b"/>
                      <a:r>
                        <a:rPr lang="en-GB" sz="500" u="none" strike="noStrike">
                          <a:effectLst/>
                        </a:rPr>
                        <a:t>University of Brighton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Environmental Management</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370287402"/>
                  </a:ext>
                </a:extLst>
              </a:tr>
              <a:tr h="101655">
                <a:tc>
                  <a:txBody>
                    <a:bodyPr/>
                    <a:lstStyle/>
                    <a:p>
                      <a:pPr algn="l" fontAlgn="b"/>
                      <a:r>
                        <a:rPr lang="en-GB" sz="500" u="none" strike="noStrike">
                          <a:effectLst/>
                        </a:rPr>
                        <a:t>University of Warwick</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Law and Sociology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866285740"/>
                  </a:ext>
                </a:extLst>
              </a:tr>
              <a:tr h="101655">
                <a:tc>
                  <a:txBody>
                    <a:bodyPr/>
                    <a:lstStyle/>
                    <a:p>
                      <a:pPr algn="l" fontAlgn="b"/>
                      <a:r>
                        <a:rPr lang="en-GB" sz="500" u="none" strike="noStrike">
                          <a:effectLst/>
                        </a:rPr>
                        <a:t>De Montfort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Law LLB</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4225854447"/>
                  </a:ext>
                </a:extLst>
              </a:tr>
              <a:tr h="101655">
                <a:tc>
                  <a:txBody>
                    <a:bodyPr/>
                    <a:lstStyle/>
                    <a:p>
                      <a:pPr algn="l" fontAlgn="b"/>
                      <a:r>
                        <a:rPr lang="en-GB" sz="500" u="none" strike="noStrike">
                          <a:effectLst/>
                        </a:rPr>
                        <a:t>Brunel University London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Sport, Health and Exercise Sciences (Physical Ed</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04675717"/>
                  </a:ext>
                </a:extLst>
              </a:tr>
              <a:tr h="188732">
                <a:tc>
                  <a:txBody>
                    <a:bodyPr/>
                    <a:lstStyle/>
                    <a:p>
                      <a:pPr algn="l" fontAlgn="b"/>
                      <a:r>
                        <a:rPr lang="en-GB" sz="500" u="none" strike="noStrike" dirty="0">
                          <a:effectLst/>
                        </a:rPr>
                        <a:t>Northumbria University, Newcastle</a:t>
                      </a:r>
                      <a:endParaRPr lang="en-GB" sz="500" b="0" i="0" u="none" strike="noStrike" dirty="0">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Graphic Design</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389778214"/>
                  </a:ext>
                </a:extLst>
              </a:tr>
              <a:tr h="101655">
                <a:tc>
                  <a:txBody>
                    <a:bodyPr/>
                    <a:lstStyle/>
                    <a:p>
                      <a:pPr algn="l" fontAlgn="b"/>
                      <a:r>
                        <a:rPr lang="en-GB" sz="500" u="none" strike="noStrike">
                          <a:effectLst/>
                        </a:rPr>
                        <a:t>University of Essex</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Psychosocial and Psychoanalytic Studies</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029065498"/>
                  </a:ext>
                </a:extLst>
              </a:tr>
              <a:tr h="101655">
                <a:tc>
                  <a:txBody>
                    <a:bodyPr/>
                    <a:lstStyle/>
                    <a:p>
                      <a:pPr algn="l" fontAlgn="b"/>
                      <a:r>
                        <a:rPr lang="en-GB" sz="500" u="none" strike="noStrike">
                          <a:effectLst/>
                        </a:rPr>
                        <a:t>University of Kent</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Accounting and Finance with a year in Industry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583225285"/>
                  </a:ext>
                </a:extLst>
              </a:tr>
              <a:tr h="101655">
                <a:tc>
                  <a:txBody>
                    <a:bodyPr/>
                    <a:lstStyle/>
                    <a:p>
                      <a:pPr algn="l" fontAlgn="b"/>
                      <a:r>
                        <a:rPr lang="en-GB" sz="500" u="none" strike="noStrike">
                          <a:effectLst/>
                        </a:rPr>
                        <a:t>University of Kent</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Law</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697168979"/>
                  </a:ext>
                </a:extLst>
              </a:tr>
              <a:tr h="101655">
                <a:tc>
                  <a:txBody>
                    <a:bodyPr/>
                    <a:lstStyle/>
                    <a:p>
                      <a:pPr algn="l" fontAlgn="b"/>
                      <a:r>
                        <a:rPr lang="en-GB" sz="500" u="none" strike="noStrike">
                          <a:effectLst/>
                        </a:rPr>
                        <a:t>De Montfort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Animation</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95797700"/>
                  </a:ext>
                </a:extLst>
              </a:tr>
              <a:tr h="188732">
                <a:tc>
                  <a:txBody>
                    <a:bodyPr/>
                    <a:lstStyle/>
                    <a:p>
                      <a:pPr algn="l" fontAlgn="b"/>
                      <a:r>
                        <a:rPr lang="en-GB" sz="500" u="none" strike="noStrike">
                          <a:effectLst/>
                        </a:rPr>
                        <a:t>Canterbury Christ Church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Applied Criminology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784837035"/>
                  </a:ext>
                </a:extLst>
              </a:tr>
              <a:tr h="101655">
                <a:tc>
                  <a:txBody>
                    <a:bodyPr/>
                    <a:lstStyle/>
                    <a:p>
                      <a:pPr algn="l" fontAlgn="b"/>
                      <a:r>
                        <a:rPr lang="en-GB" sz="500" u="none" strike="noStrike">
                          <a:effectLst/>
                        </a:rPr>
                        <a:t>University of Greenwich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Equine Training and Management</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057195378"/>
                  </a:ext>
                </a:extLst>
              </a:tr>
              <a:tr h="101655">
                <a:tc>
                  <a:txBody>
                    <a:bodyPr/>
                    <a:lstStyle/>
                    <a:p>
                      <a:pPr algn="l" fontAlgn="b"/>
                      <a:r>
                        <a:rPr lang="en-GB" sz="500" u="none" strike="noStrike">
                          <a:effectLst/>
                        </a:rPr>
                        <a:t>University of Roehampton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Sociology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764364025"/>
                  </a:ext>
                </a:extLst>
              </a:tr>
              <a:tr h="101655">
                <a:tc>
                  <a:txBody>
                    <a:bodyPr/>
                    <a:lstStyle/>
                    <a:p>
                      <a:pPr algn="l" fontAlgn="b"/>
                      <a:r>
                        <a:rPr lang="en-GB" sz="500" u="none" strike="noStrike">
                          <a:effectLst/>
                        </a:rPr>
                        <a:t>Nottingham Trent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Psychology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800940451"/>
                  </a:ext>
                </a:extLst>
              </a:tr>
              <a:tr h="101655">
                <a:tc>
                  <a:txBody>
                    <a:bodyPr/>
                    <a:lstStyle/>
                    <a:p>
                      <a:pPr algn="l" fontAlgn="b"/>
                      <a:r>
                        <a:rPr lang="en-GB" sz="500" u="none" strike="noStrike">
                          <a:effectLst/>
                        </a:rPr>
                        <a:t>Kingston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Real Estate Management with Professional Placement Year</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455957380"/>
                  </a:ext>
                </a:extLst>
              </a:tr>
              <a:tr h="188732">
                <a:tc>
                  <a:txBody>
                    <a:bodyPr/>
                    <a:lstStyle/>
                    <a:p>
                      <a:pPr algn="l" fontAlgn="b"/>
                      <a:r>
                        <a:rPr lang="en-GB" sz="500" u="none" strike="noStrike">
                          <a:effectLst/>
                        </a:rPr>
                        <a:t>Northumbria University, Newcastle</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International Relations and Politics</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69845196"/>
                  </a:ext>
                </a:extLst>
              </a:tr>
              <a:tr h="101655">
                <a:tc>
                  <a:txBody>
                    <a:bodyPr/>
                    <a:lstStyle/>
                    <a:p>
                      <a:pPr algn="l" fontAlgn="b"/>
                      <a:r>
                        <a:rPr lang="en-GB" sz="500" u="none" strike="noStrike">
                          <a:effectLst/>
                        </a:rPr>
                        <a:t>University of Portsmouth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Marine Biology</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097549283"/>
                  </a:ext>
                </a:extLst>
              </a:tr>
              <a:tr h="101655">
                <a:tc>
                  <a:txBody>
                    <a:bodyPr/>
                    <a:lstStyle/>
                    <a:p>
                      <a:pPr algn="l" fontAlgn="b"/>
                      <a:r>
                        <a:rPr lang="en-GB" sz="500" u="none" strike="noStrike">
                          <a:effectLst/>
                        </a:rPr>
                        <a:t>University of Greenwich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Business Management</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2688479852"/>
                  </a:ext>
                </a:extLst>
              </a:tr>
              <a:tr h="101655">
                <a:tc>
                  <a:txBody>
                    <a:bodyPr/>
                    <a:lstStyle/>
                    <a:p>
                      <a:pPr algn="l" fontAlgn="b"/>
                      <a:r>
                        <a:rPr lang="en-GB" sz="500" u="none" strike="noStrike" dirty="0">
                          <a:effectLst/>
                        </a:rPr>
                        <a:t>Nottingham Trent University</a:t>
                      </a:r>
                      <a:endParaRPr lang="en-GB" sz="500" b="0" i="0" u="none" strike="noStrike" dirty="0">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Business</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662640336"/>
                  </a:ext>
                </a:extLst>
              </a:tr>
              <a:tr h="101655">
                <a:tc>
                  <a:txBody>
                    <a:bodyPr/>
                    <a:lstStyle/>
                    <a:p>
                      <a:pPr algn="l" fontAlgn="b"/>
                      <a:r>
                        <a:rPr lang="en-GB" sz="500" u="none" strike="noStrike">
                          <a:effectLst/>
                        </a:rPr>
                        <a:t>Coventry University</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Law</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830158461"/>
                  </a:ext>
                </a:extLst>
              </a:tr>
              <a:tr h="101655">
                <a:tc>
                  <a:txBody>
                    <a:bodyPr/>
                    <a:lstStyle/>
                    <a:p>
                      <a:pPr algn="l" fontAlgn="b"/>
                      <a:r>
                        <a:rPr lang="en-GB" sz="500" u="none" strike="noStrike">
                          <a:effectLst/>
                        </a:rPr>
                        <a:t>University of the Arts London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Hair and Make-up for Fashion</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310523693"/>
                  </a:ext>
                </a:extLst>
              </a:tr>
              <a:tr h="101655">
                <a:tc>
                  <a:txBody>
                    <a:bodyPr/>
                    <a:lstStyle/>
                    <a:p>
                      <a:pPr algn="l" fontAlgn="b"/>
                      <a:r>
                        <a:rPr lang="en-GB" sz="500" u="none" strike="noStrike">
                          <a:effectLst/>
                        </a:rPr>
                        <a:t>University of Roehampton</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a:effectLst/>
                        </a:rPr>
                        <a:t>Psychology &amp; Counselling</a:t>
                      </a:r>
                      <a:endParaRPr lang="en-GB" sz="500" b="0" i="0" u="none" strike="noStrike">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1222144165"/>
                  </a:ext>
                </a:extLst>
              </a:tr>
              <a:tr h="101655">
                <a:tc>
                  <a:txBody>
                    <a:bodyPr/>
                    <a:lstStyle/>
                    <a:p>
                      <a:pPr algn="l" fontAlgn="b"/>
                      <a:r>
                        <a:rPr lang="en-GB" sz="500" u="none" strike="noStrike">
                          <a:effectLst/>
                        </a:rPr>
                        <a:t>University of Greenwich</a:t>
                      </a:r>
                      <a:endParaRPr lang="en-GB" sz="500" b="0" i="0" u="none" strike="noStrike">
                        <a:solidFill>
                          <a:srgbClr val="000000"/>
                        </a:solidFill>
                        <a:effectLst/>
                        <a:latin typeface="Calibri" panose="020F0502020204030204" pitchFamily="34" charset="0"/>
                      </a:endParaRPr>
                    </a:p>
                  </a:txBody>
                  <a:tcPr marL="3797" marR="3797" marT="3797" marB="0" anchor="b"/>
                </a:tc>
                <a:tc>
                  <a:txBody>
                    <a:bodyPr/>
                    <a:lstStyle/>
                    <a:p>
                      <a:pPr algn="l" fontAlgn="b"/>
                      <a:r>
                        <a:rPr lang="en-GB" sz="500" u="none" strike="noStrike" dirty="0">
                          <a:effectLst/>
                        </a:rPr>
                        <a:t>Business Management</a:t>
                      </a:r>
                      <a:endParaRPr lang="en-GB" sz="500" b="0" i="0" u="none" strike="noStrike" dirty="0">
                        <a:solidFill>
                          <a:srgbClr val="000000"/>
                        </a:solidFill>
                        <a:effectLst/>
                        <a:latin typeface="Calibri" panose="020F0502020204030204" pitchFamily="34" charset="0"/>
                      </a:endParaRPr>
                    </a:p>
                  </a:txBody>
                  <a:tcPr marL="3797" marR="3797" marT="3797" marB="0" anchor="b"/>
                </a:tc>
                <a:extLst>
                  <a:ext uri="{0D108BD9-81ED-4DB2-BD59-A6C34878D82A}">
                    <a16:rowId xmlns:a16="http://schemas.microsoft.com/office/drawing/2014/main" val="3756445997"/>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103">
    <p:spTree>
      <p:nvGrpSpPr>
        <p:cNvPr id="1" name=""/>
        <p:cNvGrpSpPr/>
        <p:nvPr/>
      </p:nvGrpSpPr>
      <p:grpSpPr>
        <a:xfrm>
          <a:off x="0" y="0"/>
          <a:ext cx="0" cy="0"/>
          <a:chOff x="0" y="0"/>
          <a:chExt cx="0" cy="0"/>
        </a:xfrm>
      </p:grpSpPr>
      <p:sp>
        <p:nvSpPr>
          <p:cNvPr id="3" name="Date Placeholder 3">
            <a:extLst>
              <a:ext uri="{FF2B5EF4-FFF2-40B4-BE49-F238E27FC236}">
                <a16:creationId xmlns:a16="http://schemas.microsoft.com/office/drawing/2014/main" id="{23691D85-9CF2-4C26-BE15-E6F78D54F2FF}"/>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E47F0C-B62A-4C5C-BB61-96A9838E36C5}" type="datetime4">
              <a:rPr lang="en-GB" sz="90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dirty="0">
              <a:solidFill>
                <a:srgbClr val="FFFFFF"/>
              </a:solidFill>
              <a:latin typeface="Calibri"/>
            </a:endParaRPr>
          </a:p>
        </p:txBody>
      </p:sp>
      <p:sp>
        <p:nvSpPr>
          <p:cNvPr id="4" name="Footer Placeholder 4">
            <a:extLst>
              <a:ext uri="{FF2B5EF4-FFF2-40B4-BE49-F238E27FC236}">
                <a16:creationId xmlns:a16="http://schemas.microsoft.com/office/drawing/2014/main" id="{5C315705-5C1D-423C-B379-00D46AD0AEFB}"/>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5" name="Slide Number Placeholder 5">
            <a:extLst>
              <a:ext uri="{FF2B5EF4-FFF2-40B4-BE49-F238E27FC236}">
                <a16:creationId xmlns:a16="http://schemas.microsoft.com/office/drawing/2014/main" id="{DD6B1E56-D7E6-4FF4-BDBD-2322DF86CDD8}"/>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r>
              <a:rPr lang="en-US" sz="900" kern="0" dirty="0">
                <a:solidFill>
                  <a:srgbClr val="1F2834"/>
                </a:solidFill>
                <a:latin typeface="Calibri"/>
              </a:rPr>
              <a:t> </a:t>
            </a:r>
            <a:fld id="{72AEE5E0-1F7F-47B4-A273-EFDBDC890DBE}" type="slidenum">
              <a:rPr sz="900" kern="0" smtClean="0">
                <a:solidFill>
                  <a:srgbClr val="FFFFFF"/>
                </a:solidFill>
                <a:latin typeface="Calibri"/>
              </a:rPr>
              <a:t>6</a:t>
            </a:fld>
            <a:endParaRPr lang="en-US" sz="900" kern="0" dirty="0">
              <a:solidFill>
                <a:srgbClr val="FFFFFF"/>
              </a:solidFill>
              <a:latin typeface="Calibri"/>
            </a:endParaRPr>
          </a:p>
        </p:txBody>
      </p:sp>
      <p:sp>
        <p:nvSpPr>
          <p:cNvPr id="6" name="TextBox 2">
            <a:extLst>
              <a:ext uri="{FF2B5EF4-FFF2-40B4-BE49-F238E27FC236}">
                <a16:creationId xmlns:a16="http://schemas.microsoft.com/office/drawing/2014/main" id="{A4E63408-F24C-41A1-9117-2E0243573F0D}"/>
              </a:ext>
            </a:extLst>
          </p:cNvPr>
          <p:cNvSpPr txBox="1"/>
          <p:nvPr/>
        </p:nvSpPr>
        <p:spPr>
          <a:xfrm>
            <a:off x="254396" y="919979"/>
            <a:ext cx="6308509" cy="335612"/>
          </a:xfrm>
          <a:prstGeom prst="rect">
            <a:avLst/>
          </a:prstGeom>
          <a:noFill/>
          <a:ln cap="flat">
            <a:noFill/>
          </a:ln>
        </p:spPr>
        <p:txBody>
          <a:bodyPr vert="horz" wrap="square" lIns="121916" tIns="60963" rIns="121916" bIns="60963" anchor="b" anchorCtr="0" compatLnSpc="1">
            <a:noAutofit/>
          </a:bodyPr>
          <a:lstStyle/>
          <a:p>
            <a:pPr>
              <a:defRPr/>
            </a:pPr>
            <a:r>
              <a:rPr lang="en-GB" sz="3200" b="1" dirty="0"/>
              <a:t>UCAS – an independent charity</a:t>
            </a:r>
            <a:endParaRPr lang="en-GB" sz="3200" dirty="0"/>
          </a:p>
        </p:txBody>
      </p:sp>
      <p:pic>
        <p:nvPicPr>
          <p:cNvPr id="7" name="Picture 18" descr="UCAS-Right_aligned-White_box-Keyline-CMYK.eps">
            <a:extLst>
              <a:ext uri="{FF2B5EF4-FFF2-40B4-BE49-F238E27FC236}">
                <a16:creationId xmlns:a16="http://schemas.microsoft.com/office/drawing/2014/main" id="{F88FCB78-0FE9-4950-8245-E1F0DDC74ADB}"/>
              </a:ext>
            </a:extLst>
          </p:cNvPr>
          <p:cNvPicPr>
            <a:picLocks noChangeAspect="1"/>
          </p:cNvPicPr>
          <p:nvPr/>
        </p:nvPicPr>
        <p:blipFill>
          <a:blip r:embed="rId4"/>
          <a:srcRect/>
          <a:stretch>
            <a:fillRect/>
          </a:stretch>
        </p:blipFill>
        <p:spPr>
          <a:xfrm>
            <a:off x="7908133" y="263365"/>
            <a:ext cx="1235866" cy="336947"/>
          </a:xfrm>
          <a:prstGeom prst="rect">
            <a:avLst/>
          </a:prstGeom>
          <a:noFill/>
          <a:ln cap="flat">
            <a:noFill/>
          </a:ln>
        </p:spPr>
      </p:pic>
      <p:sp>
        <p:nvSpPr>
          <p:cNvPr id="12" name="TextBox 11">
            <a:extLst>
              <a:ext uri="{FF2B5EF4-FFF2-40B4-BE49-F238E27FC236}">
                <a16:creationId xmlns:a16="http://schemas.microsoft.com/office/drawing/2014/main" id="{ABAF7A5B-322D-4A07-B2D0-192B18B734B4}"/>
              </a:ext>
            </a:extLst>
          </p:cNvPr>
          <p:cNvSpPr txBox="1"/>
          <p:nvPr/>
        </p:nvSpPr>
        <p:spPr>
          <a:xfrm>
            <a:off x="287341" y="1575257"/>
            <a:ext cx="4572000" cy="2031325"/>
          </a:xfrm>
          <a:prstGeom prst="rect">
            <a:avLst/>
          </a:prstGeom>
          <a:noFill/>
        </p:spPr>
        <p:txBody>
          <a:bodyPr wrap="square">
            <a:spAutoFit/>
          </a:bodyPr>
          <a:lstStyle/>
          <a:p>
            <a:pPr marL="0" indent="0">
              <a:buClr>
                <a:srgbClr val="E00023"/>
              </a:buClr>
              <a:buNone/>
              <a:defRPr/>
            </a:pPr>
            <a:r>
              <a:rPr lang="en-GB" sz="1400" b="1" dirty="0">
                <a:latin typeface="+mj-lt"/>
              </a:rPr>
              <a:t>UCAS does:</a:t>
            </a:r>
          </a:p>
          <a:p>
            <a:pPr marL="0" indent="0">
              <a:buClr>
                <a:srgbClr val="E00023"/>
              </a:buClr>
              <a:buNone/>
              <a:defRPr/>
            </a:pPr>
            <a:endParaRPr lang="en-GB" sz="1400" b="1" dirty="0">
              <a:latin typeface="+mj-lt"/>
            </a:endParaRPr>
          </a:p>
          <a:p>
            <a:pPr>
              <a:buClr>
                <a:srgbClr val="117882"/>
              </a:buClr>
              <a:buFont typeface="Wingdings" panose="05000000000000000000" pitchFamily="2" charset="2"/>
              <a:buChar char="ü"/>
              <a:defRPr/>
            </a:pPr>
            <a:r>
              <a:rPr lang="en-GB" sz="1400" dirty="0">
                <a:latin typeface="+mj-lt"/>
              </a:rPr>
              <a:t> process applications</a:t>
            </a:r>
          </a:p>
          <a:p>
            <a:pPr>
              <a:buClr>
                <a:srgbClr val="117882"/>
              </a:buClr>
              <a:buFont typeface="Wingdings" panose="05000000000000000000" pitchFamily="2" charset="2"/>
              <a:buChar char="ü"/>
              <a:defRPr/>
            </a:pPr>
            <a:endParaRPr lang="en-GB" sz="1400" dirty="0">
              <a:latin typeface="+mj-lt"/>
            </a:endParaRPr>
          </a:p>
          <a:p>
            <a:pPr>
              <a:buClr>
                <a:srgbClr val="117882"/>
              </a:buClr>
              <a:buFont typeface="Wingdings" panose="05000000000000000000" pitchFamily="2" charset="2"/>
              <a:buChar char="ü"/>
              <a:defRPr/>
            </a:pPr>
            <a:r>
              <a:rPr lang="en-GB" sz="1400" dirty="0">
                <a:latin typeface="+mj-lt"/>
              </a:rPr>
              <a:t> provide information, advice, and training</a:t>
            </a:r>
          </a:p>
          <a:p>
            <a:pPr>
              <a:buClr>
                <a:srgbClr val="117882"/>
              </a:buClr>
              <a:buFont typeface="Wingdings" panose="05000000000000000000" pitchFamily="2" charset="2"/>
              <a:buChar char="ü"/>
              <a:defRPr/>
            </a:pPr>
            <a:endParaRPr lang="en-GB" sz="1400" dirty="0">
              <a:latin typeface="+mj-lt"/>
            </a:endParaRPr>
          </a:p>
          <a:p>
            <a:pPr>
              <a:buClr>
                <a:srgbClr val="117882"/>
              </a:buClr>
              <a:buFont typeface="Wingdings" panose="05000000000000000000" pitchFamily="2" charset="2"/>
              <a:buChar char="ü"/>
              <a:defRPr/>
            </a:pPr>
            <a:r>
              <a:rPr lang="en-GB" sz="1400" dirty="0">
                <a:latin typeface="+mj-lt"/>
              </a:rPr>
              <a:t> have a Fraud and Verification Team</a:t>
            </a:r>
          </a:p>
          <a:p>
            <a:pPr>
              <a:buClr>
                <a:srgbClr val="117882"/>
              </a:buClr>
              <a:buFont typeface="Wingdings" panose="05000000000000000000" pitchFamily="2" charset="2"/>
              <a:buChar char="ü"/>
              <a:defRPr/>
            </a:pPr>
            <a:endParaRPr lang="en-GB" sz="1400" dirty="0">
              <a:latin typeface="+mj-lt"/>
            </a:endParaRPr>
          </a:p>
          <a:p>
            <a:pPr>
              <a:buClr>
                <a:srgbClr val="117882"/>
              </a:buClr>
              <a:buFont typeface="Wingdings" panose="05000000000000000000" pitchFamily="2" charset="2"/>
              <a:buChar char="ü"/>
              <a:defRPr/>
            </a:pPr>
            <a:r>
              <a:rPr lang="en-GB" sz="1400" dirty="0">
                <a:latin typeface="+mj-lt"/>
              </a:rPr>
              <a:t> take part in education sector engagement</a:t>
            </a:r>
          </a:p>
        </p:txBody>
      </p:sp>
      <p:sp>
        <p:nvSpPr>
          <p:cNvPr id="14" name="Rectangle 13">
            <a:extLst>
              <a:ext uri="{FF2B5EF4-FFF2-40B4-BE49-F238E27FC236}">
                <a16:creationId xmlns:a16="http://schemas.microsoft.com/office/drawing/2014/main" id="{CD1F3017-A607-4AC6-9AB1-D1D8FDCF8115}"/>
              </a:ext>
            </a:extLst>
          </p:cNvPr>
          <p:cNvSpPr>
            <a:spLocks noChangeArrowheads="1"/>
          </p:cNvSpPr>
          <p:nvPr/>
        </p:nvSpPr>
        <p:spPr bwMode="auto">
          <a:xfrm>
            <a:off x="4859341" y="1575257"/>
            <a:ext cx="3407129" cy="1962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1313" indent="-341313" defTabSz="685800">
              <a:lnSpc>
                <a:spcPct val="90000"/>
              </a:lnSpc>
              <a:spcBef>
                <a:spcPts val="750"/>
              </a:spcBef>
              <a:buFont typeface="Arial" charset="0"/>
              <a:buChar char="•"/>
              <a:defRPr sz="2100">
                <a:solidFill>
                  <a:schemeClr val="tx1"/>
                </a:solidFill>
                <a:latin typeface="Calibri" charset="0"/>
              </a:defRPr>
            </a:lvl1pPr>
            <a:lvl2pPr marL="742950" indent="-285750" defTabSz="685800">
              <a:lnSpc>
                <a:spcPct val="90000"/>
              </a:lnSpc>
              <a:spcBef>
                <a:spcPts val="375"/>
              </a:spcBef>
              <a:buFont typeface="Arial" charset="0"/>
              <a:buChar char="•"/>
              <a:defRPr>
                <a:solidFill>
                  <a:schemeClr val="tx1"/>
                </a:solidFill>
                <a:latin typeface="Calibri" charset="0"/>
              </a:defRPr>
            </a:lvl2pPr>
            <a:lvl3pPr marL="1143000" indent="-228600" defTabSz="685800">
              <a:lnSpc>
                <a:spcPct val="90000"/>
              </a:lnSpc>
              <a:spcBef>
                <a:spcPts val="375"/>
              </a:spcBef>
              <a:buFont typeface="Arial" charset="0"/>
              <a:buChar char="•"/>
              <a:defRPr sz="1500">
                <a:solidFill>
                  <a:schemeClr val="tx1"/>
                </a:solidFill>
                <a:latin typeface="Calibri" charset="0"/>
              </a:defRPr>
            </a:lvl3pPr>
            <a:lvl4pPr marL="1600200" indent="-228600" defTabSz="685800">
              <a:lnSpc>
                <a:spcPct val="90000"/>
              </a:lnSpc>
              <a:spcBef>
                <a:spcPts val="375"/>
              </a:spcBef>
              <a:buFont typeface="Arial" charset="0"/>
              <a:buChar char="•"/>
              <a:defRPr sz="1300">
                <a:solidFill>
                  <a:schemeClr val="tx1"/>
                </a:solidFill>
                <a:latin typeface="Calibri" charset="0"/>
              </a:defRPr>
            </a:lvl4pPr>
            <a:lvl5pPr marL="2057400" indent="-228600" defTabSz="685800">
              <a:lnSpc>
                <a:spcPct val="90000"/>
              </a:lnSpc>
              <a:spcBef>
                <a:spcPts val="375"/>
              </a:spcBef>
              <a:buFont typeface="Arial" charset="0"/>
              <a:buChar char="•"/>
              <a:defRPr sz="1300">
                <a:solidFill>
                  <a:schemeClr val="tx1"/>
                </a:solidFill>
                <a:latin typeface="Calibri" charset="0"/>
              </a:defRPr>
            </a:lvl5pPr>
            <a:lvl6pPr marL="25146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6pPr>
            <a:lvl7pPr marL="29718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7pPr>
            <a:lvl8pPr marL="34290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8pPr>
            <a:lvl9pPr marL="38862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9pPr>
          </a:lstStyle>
          <a:p>
            <a:pPr marL="0" indent="0">
              <a:buClr>
                <a:srgbClr val="E00023"/>
              </a:buClr>
              <a:buNone/>
              <a:defRPr/>
            </a:pPr>
            <a:r>
              <a:rPr lang="en-GB" sz="1400" b="1" dirty="0">
                <a:latin typeface="+mj-lt"/>
              </a:rPr>
              <a:t>UCAS doesn’t:</a:t>
            </a:r>
          </a:p>
          <a:p>
            <a:pPr>
              <a:buClr>
                <a:srgbClr val="E00023"/>
              </a:buClr>
              <a:buFont typeface="Calibri" panose="020F0502020204030204" pitchFamily="34" charset="0"/>
              <a:buChar char="ꭗ"/>
              <a:defRPr/>
            </a:pPr>
            <a:r>
              <a:rPr lang="en-GB" sz="1400" dirty="0">
                <a:latin typeface="+mj-lt"/>
              </a:rPr>
              <a:t>suggest courses or universities</a:t>
            </a:r>
          </a:p>
          <a:p>
            <a:pPr>
              <a:buClr>
                <a:srgbClr val="E00023"/>
              </a:buClr>
              <a:buFont typeface="Calibri" panose="020F0502020204030204" pitchFamily="34" charset="0"/>
              <a:buChar char="ꭗ"/>
              <a:defRPr/>
            </a:pPr>
            <a:endParaRPr lang="en-GB" sz="1400" dirty="0">
              <a:latin typeface="+mj-lt"/>
            </a:endParaRPr>
          </a:p>
          <a:p>
            <a:pPr>
              <a:buClr>
                <a:srgbClr val="E00023"/>
              </a:buClr>
              <a:buFont typeface="Calibri" panose="020F0502020204030204" pitchFamily="34" charset="0"/>
              <a:buChar char="ꭗ"/>
              <a:defRPr/>
            </a:pPr>
            <a:r>
              <a:rPr lang="en-GB" sz="1400" dirty="0">
                <a:latin typeface="+mj-lt"/>
              </a:rPr>
              <a:t>make decisions or offers</a:t>
            </a:r>
          </a:p>
          <a:p>
            <a:pPr>
              <a:buClr>
                <a:srgbClr val="E00023"/>
              </a:buClr>
              <a:buFont typeface="Calibri" panose="020F0502020204030204" pitchFamily="34" charset="0"/>
              <a:buChar char="ꭗ"/>
              <a:defRPr/>
            </a:pPr>
            <a:endParaRPr lang="en-GB" sz="1400" dirty="0">
              <a:latin typeface="+mj-lt"/>
            </a:endParaRPr>
          </a:p>
          <a:p>
            <a:pPr>
              <a:buClr>
                <a:srgbClr val="E00023"/>
              </a:buClr>
              <a:buFont typeface="Calibri" panose="020F0502020204030204" pitchFamily="34" charset="0"/>
              <a:buChar char="ꭗ"/>
              <a:defRPr/>
            </a:pPr>
            <a:r>
              <a:rPr lang="en-GB" sz="1400" dirty="0">
                <a:latin typeface="+mj-lt"/>
              </a:rPr>
              <a:t>advise on finance, immigration, or visas for individuals</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10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96B6E-B23C-4E98-A9A1-9773F7A71580}"/>
              </a:ext>
            </a:extLst>
          </p:cNvPr>
          <p:cNvSpPr txBox="1">
            <a:spLocks noGrp="1"/>
          </p:cNvSpPr>
          <p:nvPr>
            <p:ph type="title"/>
          </p:nvPr>
        </p:nvSpPr>
        <p:spPr>
          <a:xfrm>
            <a:off x="287341" y="103758"/>
            <a:ext cx="8228008" cy="1069793"/>
          </a:xfrm>
        </p:spPr>
        <p:txBody>
          <a:bodyPr>
            <a:normAutofit/>
          </a:bodyPr>
          <a:lstStyle/>
          <a:p>
            <a:pPr lvl="0"/>
            <a:r>
              <a:rPr lang="en-GB" sz="3200" dirty="0"/>
              <a:t>What is UCAS?</a:t>
            </a:r>
          </a:p>
        </p:txBody>
      </p:sp>
      <p:sp>
        <p:nvSpPr>
          <p:cNvPr id="4" name="Date Placeholder 3">
            <a:extLst>
              <a:ext uri="{FF2B5EF4-FFF2-40B4-BE49-F238E27FC236}">
                <a16:creationId xmlns:a16="http://schemas.microsoft.com/office/drawing/2014/main" id="{9329C38A-3459-493B-B056-62E9A07BCAE0}"/>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984217B-B9B8-4214-B2F2-F10261E250AA}" type="datetime4">
              <a:rPr lang="en-GB" sz="900" kern="0" smtClean="0">
                <a:solidFill>
                  <a:srgbClr val="FFFFFF"/>
                </a:solidFill>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kern="0" dirty="0">
              <a:solidFill>
                <a:srgbClr val="FFFFFF"/>
              </a:solidFill>
              <a:latin typeface="Calibri"/>
            </a:endParaRPr>
          </a:p>
        </p:txBody>
      </p:sp>
      <p:sp>
        <p:nvSpPr>
          <p:cNvPr id="5" name="Footer Placeholder 4">
            <a:extLst>
              <a:ext uri="{FF2B5EF4-FFF2-40B4-BE49-F238E27FC236}">
                <a16:creationId xmlns:a16="http://schemas.microsoft.com/office/drawing/2014/main" id="{433D66E0-6B0D-450E-A039-FEFB70FD2298}"/>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Security marking: PUBLIC</a:t>
            </a:r>
          </a:p>
        </p:txBody>
      </p:sp>
      <p:sp>
        <p:nvSpPr>
          <p:cNvPr id="6" name="Slide Number Placeholder 5">
            <a:extLst>
              <a:ext uri="{FF2B5EF4-FFF2-40B4-BE49-F238E27FC236}">
                <a16:creationId xmlns:a16="http://schemas.microsoft.com/office/drawing/2014/main" id="{FC97ABFB-D7CB-4780-899E-38F1CF99E94F}"/>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kern="0" dirty="0">
                <a:solidFill>
                  <a:srgbClr val="FFFFFF"/>
                </a:solidFill>
                <a:latin typeface="Calibri"/>
              </a:rPr>
              <a:t>|   </a:t>
            </a:r>
            <a:fld id="{7BAABDD8-FF6B-4F18-BB86-226492653E5F}" type="slidenum">
              <a:rPr sz="900" kern="0" smtClean="0">
                <a:solidFill>
                  <a:srgbClr val="FFFFFF"/>
                </a:solidFill>
                <a:latin typeface="Calibri"/>
              </a:rPr>
              <a:t>7</a:t>
            </a:fld>
            <a:endParaRPr lang="en-US" sz="900" kern="0" dirty="0">
              <a:solidFill>
                <a:srgbClr val="FFFFFF"/>
              </a:solidFill>
              <a:latin typeface="Calibri"/>
            </a:endParaRPr>
          </a:p>
        </p:txBody>
      </p:sp>
      <p:sp>
        <p:nvSpPr>
          <p:cNvPr id="9" name="Content Placeholder 8">
            <a:extLst>
              <a:ext uri="{FF2B5EF4-FFF2-40B4-BE49-F238E27FC236}">
                <a16:creationId xmlns:a16="http://schemas.microsoft.com/office/drawing/2014/main" id="{F607102A-D89F-436C-B1F9-4522640E2BA0}"/>
              </a:ext>
            </a:extLst>
          </p:cNvPr>
          <p:cNvSpPr>
            <a:spLocks noGrp="1"/>
          </p:cNvSpPr>
          <p:nvPr>
            <p:ph idx="1"/>
          </p:nvPr>
        </p:nvSpPr>
        <p:spPr>
          <a:xfrm>
            <a:off x="343675" y="1430188"/>
            <a:ext cx="8228008" cy="2853138"/>
          </a:xfrm>
        </p:spPr>
        <p:txBody>
          <a:bodyPr/>
          <a:lstStyle/>
          <a:p>
            <a:pPr marL="0" indent="0">
              <a:buClr>
                <a:schemeClr val="bg1"/>
              </a:buClr>
              <a:buNone/>
              <a:defRPr/>
            </a:pPr>
            <a:r>
              <a:rPr lang="en-GB" sz="3200" b="1" dirty="0">
                <a:latin typeface="Calibri"/>
              </a:rPr>
              <a:t>350+</a:t>
            </a:r>
            <a:r>
              <a:rPr lang="en-GB" sz="1600" dirty="0">
                <a:solidFill>
                  <a:schemeClr val="tx1"/>
                </a:solidFill>
                <a:latin typeface="+mj-lt"/>
                <a:cs typeface="Calibri"/>
              </a:rPr>
              <a:t> universities and colleges:</a:t>
            </a:r>
          </a:p>
          <a:p>
            <a:pPr lvl="1">
              <a:buClr>
                <a:schemeClr val="bg1"/>
              </a:buClr>
              <a:buFont typeface="Arial" panose="020B0604020202020204" pitchFamily="34" charset="0"/>
              <a:buChar char="•"/>
              <a:defRPr/>
            </a:pPr>
            <a:r>
              <a:rPr lang="en-GB" sz="1400" b="1" dirty="0">
                <a:solidFill>
                  <a:schemeClr val="tx1"/>
                </a:solidFill>
                <a:latin typeface="+mj-lt"/>
                <a:cs typeface="Calibri"/>
              </a:rPr>
              <a:t>4</a:t>
            </a:r>
            <a:r>
              <a:rPr lang="en-GB" sz="1400" dirty="0">
                <a:solidFill>
                  <a:schemeClr val="tx1"/>
                </a:solidFill>
                <a:latin typeface="+mj-lt"/>
                <a:cs typeface="Calibri"/>
              </a:rPr>
              <a:t> in </a:t>
            </a:r>
            <a:r>
              <a:rPr lang="en-GB" sz="1400" b="1" dirty="0">
                <a:solidFill>
                  <a:schemeClr val="tx1"/>
                </a:solidFill>
                <a:latin typeface="+mj-lt"/>
                <a:cs typeface="Calibri"/>
              </a:rPr>
              <a:t>Northern Ireland</a:t>
            </a:r>
          </a:p>
          <a:p>
            <a:pPr lvl="1">
              <a:buClr>
                <a:schemeClr val="bg1"/>
              </a:buClr>
              <a:buFont typeface="Arial" panose="020B0604020202020204" pitchFamily="34" charset="0"/>
              <a:buChar char="•"/>
              <a:defRPr/>
            </a:pPr>
            <a:r>
              <a:rPr lang="en-GB" sz="1400" b="1" dirty="0">
                <a:solidFill>
                  <a:schemeClr val="tx1"/>
                </a:solidFill>
                <a:latin typeface="+mj-lt"/>
              </a:rPr>
              <a:t>15</a:t>
            </a:r>
            <a:r>
              <a:rPr lang="en-GB" sz="1400" dirty="0">
                <a:solidFill>
                  <a:schemeClr val="tx1"/>
                </a:solidFill>
                <a:latin typeface="+mj-lt"/>
              </a:rPr>
              <a:t> in </a:t>
            </a:r>
            <a:r>
              <a:rPr lang="en-GB" sz="1400" b="1" dirty="0">
                <a:solidFill>
                  <a:schemeClr val="tx1"/>
                </a:solidFill>
                <a:latin typeface="+mj-lt"/>
              </a:rPr>
              <a:t>Wales</a:t>
            </a:r>
          </a:p>
          <a:p>
            <a:pPr lvl="1">
              <a:buClr>
                <a:schemeClr val="bg1"/>
              </a:buClr>
              <a:buFont typeface="Arial" panose="020B0604020202020204" pitchFamily="34" charset="0"/>
              <a:buChar char="•"/>
              <a:defRPr/>
            </a:pPr>
            <a:r>
              <a:rPr lang="en-GB" sz="1400" b="1" dirty="0">
                <a:solidFill>
                  <a:schemeClr val="tx1"/>
                </a:solidFill>
                <a:latin typeface="+mj-lt"/>
              </a:rPr>
              <a:t>18</a:t>
            </a:r>
            <a:r>
              <a:rPr lang="en-GB" sz="1400" dirty="0">
                <a:solidFill>
                  <a:schemeClr val="tx1"/>
                </a:solidFill>
                <a:latin typeface="+mj-lt"/>
              </a:rPr>
              <a:t> in </a:t>
            </a:r>
            <a:r>
              <a:rPr lang="en-GB" sz="1400" b="1" dirty="0">
                <a:solidFill>
                  <a:schemeClr val="tx1"/>
                </a:solidFill>
                <a:latin typeface="+mj-lt"/>
              </a:rPr>
              <a:t>Scotland</a:t>
            </a:r>
          </a:p>
          <a:p>
            <a:pPr lvl="1">
              <a:buClr>
                <a:schemeClr val="bg1"/>
              </a:buClr>
              <a:buFont typeface="Arial" panose="020B0604020202020204" pitchFamily="34" charset="0"/>
              <a:buChar char="•"/>
              <a:defRPr/>
            </a:pPr>
            <a:r>
              <a:rPr lang="en-GB" sz="1400" b="1" dirty="0">
                <a:solidFill>
                  <a:schemeClr val="tx1"/>
                </a:solidFill>
                <a:latin typeface="+mj-lt"/>
              </a:rPr>
              <a:t>316</a:t>
            </a:r>
            <a:r>
              <a:rPr lang="en-GB" sz="1400" dirty="0">
                <a:solidFill>
                  <a:schemeClr val="tx1"/>
                </a:solidFill>
                <a:latin typeface="+mj-lt"/>
              </a:rPr>
              <a:t> in </a:t>
            </a:r>
            <a:r>
              <a:rPr lang="en-GB" sz="1400" b="1" dirty="0">
                <a:solidFill>
                  <a:schemeClr val="tx1"/>
                </a:solidFill>
                <a:latin typeface="+mj-lt"/>
              </a:rPr>
              <a:t>England</a:t>
            </a:r>
          </a:p>
        </p:txBody>
      </p:sp>
      <p:pic>
        <p:nvPicPr>
          <p:cNvPr id="11" name="Picture 10">
            <a:extLst>
              <a:ext uri="{FF2B5EF4-FFF2-40B4-BE49-F238E27FC236}">
                <a16:creationId xmlns:a16="http://schemas.microsoft.com/office/drawing/2014/main" id="{7E00D3D9-43E4-4C15-9A5A-9CCFBC267B2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13623" y="231081"/>
            <a:ext cx="2745262" cy="4052245"/>
          </a:xfrm>
          <a:prstGeom prst="rect">
            <a:avLst/>
          </a:prstGeom>
        </p:spPr>
      </p:pic>
      <p:sp>
        <p:nvSpPr>
          <p:cNvPr id="13" name="Rectangle 12">
            <a:extLst>
              <a:ext uri="{FF2B5EF4-FFF2-40B4-BE49-F238E27FC236}">
                <a16:creationId xmlns:a16="http://schemas.microsoft.com/office/drawing/2014/main" id="{B89B04B5-AFA5-496D-A36C-DB421E33194E}"/>
              </a:ext>
            </a:extLst>
          </p:cNvPr>
          <p:cNvSpPr>
            <a:spLocks noChangeArrowheads="1"/>
          </p:cNvSpPr>
          <p:nvPr/>
        </p:nvSpPr>
        <p:spPr bwMode="auto">
          <a:xfrm>
            <a:off x="343675" y="3176304"/>
            <a:ext cx="4031447" cy="61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1313" indent="-341313" defTabSz="685800">
              <a:lnSpc>
                <a:spcPct val="90000"/>
              </a:lnSpc>
              <a:spcBef>
                <a:spcPts val="750"/>
              </a:spcBef>
              <a:buFont typeface="Arial" charset="0"/>
              <a:buChar char="•"/>
              <a:defRPr sz="2100">
                <a:solidFill>
                  <a:schemeClr val="tx1"/>
                </a:solidFill>
                <a:latin typeface="Calibri" charset="0"/>
              </a:defRPr>
            </a:lvl1pPr>
            <a:lvl2pPr marL="742950" indent="-285750" defTabSz="685800">
              <a:lnSpc>
                <a:spcPct val="90000"/>
              </a:lnSpc>
              <a:spcBef>
                <a:spcPts val="375"/>
              </a:spcBef>
              <a:buFont typeface="Arial" charset="0"/>
              <a:buChar char="•"/>
              <a:defRPr>
                <a:solidFill>
                  <a:schemeClr val="tx1"/>
                </a:solidFill>
                <a:latin typeface="Calibri" charset="0"/>
              </a:defRPr>
            </a:lvl2pPr>
            <a:lvl3pPr marL="1143000" indent="-228600" defTabSz="685800">
              <a:lnSpc>
                <a:spcPct val="90000"/>
              </a:lnSpc>
              <a:spcBef>
                <a:spcPts val="375"/>
              </a:spcBef>
              <a:buFont typeface="Arial" charset="0"/>
              <a:buChar char="•"/>
              <a:defRPr sz="1500">
                <a:solidFill>
                  <a:schemeClr val="tx1"/>
                </a:solidFill>
                <a:latin typeface="Calibri" charset="0"/>
              </a:defRPr>
            </a:lvl3pPr>
            <a:lvl4pPr marL="1600200" indent="-228600" defTabSz="685800">
              <a:lnSpc>
                <a:spcPct val="90000"/>
              </a:lnSpc>
              <a:spcBef>
                <a:spcPts val="375"/>
              </a:spcBef>
              <a:buFont typeface="Arial" charset="0"/>
              <a:buChar char="•"/>
              <a:defRPr sz="1300">
                <a:solidFill>
                  <a:schemeClr val="tx1"/>
                </a:solidFill>
                <a:latin typeface="Calibri" charset="0"/>
              </a:defRPr>
            </a:lvl4pPr>
            <a:lvl5pPr marL="2057400" indent="-228600" defTabSz="685800">
              <a:lnSpc>
                <a:spcPct val="90000"/>
              </a:lnSpc>
              <a:spcBef>
                <a:spcPts val="375"/>
              </a:spcBef>
              <a:buFont typeface="Arial" charset="0"/>
              <a:buChar char="•"/>
              <a:defRPr sz="1300">
                <a:solidFill>
                  <a:schemeClr val="tx1"/>
                </a:solidFill>
                <a:latin typeface="Calibri" charset="0"/>
              </a:defRPr>
            </a:lvl5pPr>
            <a:lvl6pPr marL="25146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6pPr>
            <a:lvl7pPr marL="29718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7pPr>
            <a:lvl8pPr marL="34290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8pPr>
            <a:lvl9pPr marL="3886200" indent="-228600" defTabSz="685800" eaLnBrk="0" fontAlgn="base" hangingPunct="0">
              <a:lnSpc>
                <a:spcPct val="90000"/>
              </a:lnSpc>
              <a:spcBef>
                <a:spcPts val="375"/>
              </a:spcBef>
              <a:spcAft>
                <a:spcPct val="0"/>
              </a:spcAft>
              <a:buFont typeface="Arial" charset="0"/>
              <a:buChar char="•"/>
              <a:defRPr sz="1300">
                <a:solidFill>
                  <a:schemeClr val="tx1"/>
                </a:solidFill>
                <a:latin typeface="Calibri" charset="0"/>
              </a:defRPr>
            </a:lvl9pPr>
          </a:lstStyle>
          <a:p>
            <a:pPr marL="0" indent="0">
              <a:buClr>
                <a:schemeClr val="bg1"/>
              </a:buClr>
              <a:buNone/>
              <a:defRPr/>
            </a:pPr>
            <a:r>
              <a:rPr lang="en-GB" sz="3200" b="1" dirty="0">
                <a:solidFill>
                  <a:srgbClr val="1F2834"/>
                </a:solidFill>
                <a:latin typeface="Calibri"/>
              </a:rPr>
              <a:t>35,000+</a:t>
            </a:r>
            <a:r>
              <a:rPr lang="en-GB" sz="3800" b="1" dirty="0">
                <a:latin typeface="+mj-lt"/>
              </a:rPr>
              <a:t> </a:t>
            </a:r>
            <a:r>
              <a:rPr lang="en-GB" sz="1600" dirty="0">
                <a:latin typeface="+mj-lt"/>
              </a:rPr>
              <a:t>courses available</a:t>
            </a: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EAE5D-745C-4619-B0B4-270B12F91B59}"/>
              </a:ext>
            </a:extLst>
          </p:cNvPr>
          <p:cNvSpPr>
            <a:spLocks noGrp="1"/>
          </p:cNvSpPr>
          <p:nvPr>
            <p:ph type="title"/>
          </p:nvPr>
        </p:nvSpPr>
        <p:spPr>
          <a:xfrm>
            <a:off x="287341" y="0"/>
            <a:ext cx="8228008" cy="1069793"/>
          </a:xfrm>
        </p:spPr>
        <p:txBody>
          <a:bodyPr>
            <a:normAutofit/>
          </a:bodyPr>
          <a:lstStyle/>
          <a:p>
            <a:r>
              <a:rPr lang="en-GB" sz="3200" dirty="0"/>
              <a:t>Why higher education?</a:t>
            </a:r>
          </a:p>
        </p:txBody>
      </p:sp>
      <p:sp>
        <p:nvSpPr>
          <p:cNvPr id="3" name="Content Placeholder 2">
            <a:extLst>
              <a:ext uri="{FF2B5EF4-FFF2-40B4-BE49-F238E27FC236}">
                <a16:creationId xmlns:a16="http://schemas.microsoft.com/office/drawing/2014/main" id="{29A9A0D9-5470-4013-856E-B0E08F7FB0EE}"/>
              </a:ext>
            </a:extLst>
          </p:cNvPr>
          <p:cNvSpPr>
            <a:spLocks noGrp="1"/>
          </p:cNvSpPr>
          <p:nvPr>
            <p:ph idx="1"/>
          </p:nvPr>
        </p:nvSpPr>
        <p:spPr>
          <a:xfrm>
            <a:off x="287341" y="1069793"/>
            <a:ext cx="8228008" cy="3378747"/>
          </a:xfrm>
        </p:spPr>
        <p:txBody>
          <a:bodyPr>
            <a:normAutofit/>
          </a:bodyPr>
          <a:lstStyle/>
          <a:p>
            <a:pPr marL="0" indent="0" defTabSz="914400" eaLnBrk="1" hangingPunct="1">
              <a:lnSpc>
                <a:spcPct val="90000"/>
              </a:lnSpc>
              <a:spcAft>
                <a:spcPts val="600"/>
              </a:spcAft>
              <a:buClr>
                <a:srgbClr val="FF6451"/>
              </a:buClr>
              <a:buNone/>
              <a:defRPr/>
            </a:pPr>
            <a:r>
              <a:rPr lang="en-US" sz="1400" b="1" dirty="0">
                <a:latin typeface="+mj-lt"/>
                <a:ea typeface="+mn-ea"/>
              </a:rPr>
              <a:t>Opportunities while studying:</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Chance to study a subject they are passionate about.</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Achieve a qualification that could lead to their chosen career.</a:t>
            </a:r>
          </a:p>
          <a:p>
            <a:pPr marL="342900"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Grow in confidence, make lifelong friends, and gain independence and important life skills that will widen their prospects.</a:t>
            </a:r>
          </a:p>
          <a:p>
            <a:pPr marL="228600" indent="-285750" defTabSz="914400" eaLnBrk="1" hangingPunct="1">
              <a:lnSpc>
                <a:spcPct val="90000"/>
              </a:lnSpc>
              <a:spcAft>
                <a:spcPts val="600"/>
              </a:spcAft>
              <a:buClr>
                <a:srgbClr val="FF6451"/>
              </a:buClr>
              <a:buFont typeface="Arial" panose="020B0604020202020204" pitchFamily="34" charset="0"/>
              <a:buChar char="•"/>
              <a:defRPr/>
            </a:pPr>
            <a:endParaRPr lang="en-US" sz="1400" dirty="0">
              <a:latin typeface="+mj-lt"/>
              <a:ea typeface="+mn-ea"/>
            </a:endParaRPr>
          </a:p>
          <a:p>
            <a:pPr marL="0" indent="0" defTabSz="914400" eaLnBrk="1" hangingPunct="1">
              <a:lnSpc>
                <a:spcPct val="90000"/>
              </a:lnSpc>
              <a:spcAft>
                <a:spcPts val="600"/>
              </a:spcAft>
              <a:buClr>
                <a:srgbClr val="FF6451"/>
              </a:buClr>
              <a:buNone/>
              <a:defRPr/>
            </a:pPr>
            <a:r>
              <a:rPr lang="en-US" sz="1400" b="1" dirty="0">
                <a:latin typeface="+mj-lt"/>
                <a:ea typeface="+mn-ea"/>
              </a:rPr>
              <a:t>With a degree, they’ll have:</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the opportunity to follow their career path</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better job prospects, as many employers target graduates</a:t>
            </a:r>
          </a:p>
          <a:p>
            <a:pPr marL="457200" lvl="1" indent="-285750" defTabSz="914400" eaLnBrk="1" hangingPunct="1">
              <a:lnSpc>
                <a:spcPct val="90000"/>
              </a:lnSpc>
              <a:spcAft>
                <a:spcPts val="600"/>
              </a:spcAft>
              <a:buClr>
                <a:srgbClr val="FF6451"/>
              </a:buClr>
              <a:buFont typeface="Arial" panose="020B0604020202020204" pitchFamily="34" charset="0"/>
              <a:buChar char="•"/>
              <a:defRPr/>
            </a:pPr>
            <a:r>
              <a:rPr lang="en-US" sz="1400" dirty="0">
                <a:latin typeface="+mj-lt"/>
                <a:ea typeface="+mn-ea"/>
              </a:rPr>
              <a:t>higher earning potential</a:t>
            </a:r>
          </a:p>
          <a:p>
            <a:pPr>
              <a:buClr>
                <a:srgbClr val="FF6451"/>
              </a:buClr>
              <a:buFont typeface="Arial" panose="020B0604020202020204" pitchFamily="34" charset="0"/>
              <a:buChar char="•"/>
            </a:pPr>
            <a:endParaRPr lang="en-GB" sz="2000" dirty="0">
              <a:latin typeface="+mj-lt"/>
            </a:endParaRPr>
          </a:p>
        </p:txBody>
      </p:sp>
      <p:sp>
        <p:nvSpPr>
          <p:cNvPr id="5" name="Footer Placeholder 4">
            <a:extLst>
              <a:ext uri="{FF2B5EF4-FFF2-40B4-BE49-F238E27FC236}">
                <a16:creationId xmlns:a16="http://schemas.microsoft.com/office/drawing/2014/main" id="{72891204-7940-4034-A1FD-6B3269EA8373}"/>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FFFFFF"/>
                </a:solidFill>
                <a:latin typeface="Calibri"/>
              </a:rPr>
              <a:t>Security marking: PUBLIC</a:t>
            </a:r>
          </a:p>
        </p:txBody>
      </p:sp>
      <p:sp>
        <p:nvSpPr>
          <p:cNvPr id="4" name="Date Placeholder 4">
            <a:extLst>
              <a:ext uri="{FF2B5EF4-FFF2-40B4-BE49-F238E27FC236}">
                <a16:creationId xmlns:a16="http://schemas.microsoft.com/office/drawing/2014/main" id="{6CC70FA0-C4F7-4983-9F94-DDADBDCB4100}"/>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b="0" i="0" u="none" strike="noStrike" kern="1200" cap="none" spc="0" baseline="0" dirty="0">
              <a:solidFill>
                <a:srgbClr val="FFFFFF"/>
              </a:solidFill>
              <a:uFillTx/>
              <a:latin typeface="Calibri"/>
            </a:endParaRPr>
          </a:p>
        </p:txBody>
      </p:sp>
      <p:sp>
        <p:nvSpPr>
          <p:cNvPr id="8" name="Slide Number Placeholder 6">
            <a:extLst>
              <a:ext uri="{FF2B5EF4-FFF2-40B4-BE49-F238E27FC236}">
                <a16:creationId xmlns:a16="http://schemas.microsoft.com/office/drawing/2014/main" id="{AF5DBA2D-B053-4345-9FA9-0CC3ED5AB269}"/>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defTabSz="457200">
              <a:defRPr sz="1800" b="0" i="0" u="none" strike="noStrike" kern="0" cap="none" spc="0" baseline="0">
                <a:solidFill>
                  <a:srgbClr val="000000"/>
                </a:solidFill>
                <a:uFillTx/>
              </a:defRPr>
            </a:pPr>
            <a:r>
              <a:rPr lang="en-US" sz="900" kern="0" dirty="0">
                <a:solidFill>
                  <a:srgbClr val="FFFFFF"/>
                </a:solidFill>
                <a:latin typeface="Calibri"/>
              </a:rPr>
              <a:t>|   </a:t>
            </a:r>
            <a:fld id="{A2F8606F-E88B-417C-9A1B-095B832E158D}" type="slidenum">
              <a:rPr sz="900" kern="0" smtClean="0">
                <a:solidFill>
                  <a:srgbClr val="FFFFFF"/>
                </a:solidFill>
                <a:latin typeface="Calibri"/>
              </a:rPr>
              <a:pPr defTabSz="457200">
                <a:defRPr sz="1800" b="0" i="0" u="none" strike="noStrike" kern="0" cap="none" spc="0" baseline="0">
                  <a:solidFill>
                    <a:srgbClr val="000000"/>
                  </a:solidFill>
                  <a:uFillTx/>
                </a:defRPr>
              </a:pPr>
              <a:t>8</a:t>
            </a:fld>
            <a:endParaRPr lang="en-US" sz="900" kern="0" dirty="0">
              <a:solidFill>
                <a:srgbClr val="FFFFFF"/>
              </a:solidFill>
              <a:latin typeface="Calibri"/>
            </a:endParaRPr>
          </a:p>
        </p:txBody>
      </p:sp>
    </p:spTree>
    <p:custDataLst>
      <p:tags r:id="rId1"/>
    </p:custDataLst>
    <p:extLst>
      <p:ext uri="{BB962C8B-B14F-4D97-AF65-F5344CB8AC3E}">
        <p14:creationId xmlns:p14="http://schemas.microsoft.com/office/powerpoint/2010/main" val="652753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DC24A802-AACE-4233-ACB9-3CD4D8030C3F}"/>
              </a:ext>
            </a:extLst>
          </p:cNvPr>
          <p:cNvSpPr txBox="1">
            <a:spLocks noGrp="1"/>
          </p:cNvSpPr>
          <p:nvPr>
            <p:ph type="title"/>
          </p:nvPr>
        </p:nvSpPr>
        <p:spPr>
          <a:xfrm>
            <a:off x="287341" y="-27294"/>
            <a:ext cx="8228008" cy="1069793"/>
          </a:xfrm>
        </p:spPr>
        <p:txBody>
          <a:bodyPr>
            <a:normAutofit/>
          </a:bodyPr>
          <a:lstStyle/>
          <a:p>
            <a:pPr lvl="0"/>
            <a:r>
              <a:rPr lang="en-US" sz="3200" dirty="0"/>
              <a:t>Choosing the right university</a:t>
            </a:r>
            <a:endParaRPr lang="en-GB" sz="3200" dirty="0"/>
          </a:p>
        </p:txBody>
      </p:sp>
      <p:sp>
        <p:nvSpPr>
          <p:cNvPr id="3" name="Content Placeholder 7">
            <a:extLst>
              <a:ext uri="{FF2B5EF4-FFF2-40B4-BE49-F238E27FC236}">
                <a16:creationId xmlns:a16="http://schemas.microsoft.com/office/drawing/2014/main" id="{A86E5E37-D0AE-4C77-BF86-AE30CCB35F96}"/>
              </a:ext>
            </a:extLst>
          </p:cNvPr>
          <p:cNvSpPr txBox="1">
            <a:spLocks noGrp="1"/>
          </p:cNvSpPr>
          <p:nvPr>
            <p:ph idx="1"/>
          </p:nvPr>
        </p:nvSpPr>
        <p:spPr>
          <a:xfrm>
            <a:off x="162093" y="1239723"/>
            <a:ext cx="8819814" cy="2853138"/>
          </a:xfrm>
        </p:spPr>
        <p:txBody>
          <a:bodyPr>
            <a:noAutofit/>
          </a:bodyPr>
          <a:lstStyle/>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Style</a:t>
            </a:r>
            <a:r>
              <a:rPr lang="en-US" sz="1500" b="1" dirty="0">
                <a:latin typeface="Calibri Light" pitchFamily="34"/>
                <a:cs typeface="Calibri Light" pitchFamily="34"/>
              </a:rPr>
              <a:t> </a:t>
            </a:r>
            <a:r>
              <a:rPr lang="en-GB" sz="1500" dirty="0">
                <a:latin typeface="Calibri Light" pitchFamily="34"/>
                <a:cs typeface="Calibri Light" pitchFamily="34"/>
              </a:rPr>
              <a:t>– </a:t>
            </a:r>
            <a:r>
              <a:rPr lang="en-US" sz="1500" dirty="0">
                <a:latin typeface="Calibri Light" pitchFamily="34"/>
                <a:cs typeface="Calibri Light" pitchFamily="34"/>
              </a:rPr>
              <a:t>from the traditional, with a focus on subject-based courses and research, to modern universities, with a greater focus on vocational courses.</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Location</a:t>
            </a:r>
            <a:r>
              <a:rPr lang="en-US" sz="1500" b="1" dirty="0">
                <a:latin typeface="Calibri Light" pitchFamily="34"/>
                <a:cs typeface="Calibri Light" pitchFamily="34"/>
              </a:rPr>
              <a:t> </a:t>
            </a:r>
            <a:r>
              <a:rPr lang="en-GB" sz="1500" dirty="0">
                <a:latin typeface="Calibri Light" pitchFamily="34"/>
                <a:cs typeface="Calibri Light" pitchFamily="34"/>
              </a:rPr>
              <a:t>– </a:t>
            </a:r>
            <a:r>
              <a:rPr lang="en-US" sz="1500" dirty="0">
                <a:latin typeface="Calibri Light" pitchFamily="34"/>
                <a:cs typeface="Calibri Light" pitchFamily="34"/>
              </a:rPr>
              <a:t>some are based in large cities, others in smaller towns - a major influence on the environment and lifestyle.</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Size </a:t>
            </a:r>
            <a:r>
              <a:rPr lang="en-GB" sz="1500" dirty="0">
                <a:latin typeface="Calibri Light" pitchFamily="34"/>
                <a:cs typeface="Calibri Light" pitchFamily="34"/>
              </a:rPr>
              <a:t>– </a:t>
            </a:r>
            <a:r>
              <a:rPr lang="en-US" sz="1500" dirty="0">
                <a:latin typeface="Calibri Light" pitchFamily="34"/>
                <a:cs typeface="Calibri Light" pitchFamily="34"/>
              </a:rPr>
              <a:t>larger universities can have more than 20,000 students, whereas some of the smallest have only a few thousand.</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Culture and facilities </a:t>
            </a:r>
            <a:r>
              <a:rPr lang="en-GB" sz="1500" dirty="0">
                <a:latin typeface="Calibri Light" pitchFamily="34"/>
                <a:cs typeface="Calibri Light" pitchFamily="34"/>
              </a:rPr>
              <a:t>– </a:t>
            </a:r>
            <a:r>
              <a:rPr lang="en-US" sz="1500" dirty="0">
                <a:latin typeface="Calibri Light" pitchFamily="34"/>
                <a:cs typeface="Calibri Light" pitchFamily="34"/>
              </a:rPr>
              <a:t>influenced by a range of factors, including the diversity of students who attend. </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What graduates do </a:t>
            </a:r>
            <a:r>
              <a:rPr lang="en-GB" sz="1500" dirty="0">
                <a:latin typeface="Calibri Light" pitchFamily="34"/>
                <a:cs typeface="Calibri Light" pitchFamily="34"/>
              </a:rPr>
              <a:t>– </a:t>
            </a:r>
            <a:r>
              <a:rPr lang="en-US" sz="1500" dirty="0">
                <a:latin typeface="Calibri Light" pitchFamily="34"/>
                <a:cs typeface="Calibri Light" pitchFamily="34"/>
              </a:rPr>
              <a:t>all universities collect destination statistics. It can be interesting to find out the types of jobs or further study students go on to.</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Tuition fees </a:t>
            </a:r>
            <a:r>
              <a:rPr lang="en-GB" sz="1500" dirty="0">
                <a:latin typeface="Calibri Light" pitchFamily="34"/>
                <a:cs typeface="Calibri Light" pitchFamily="34"/>
              </a:rPr>
              <a:t>– can </a:t>
            </a:r>
            <a:r>
              <a:rPr lang="en-US" sz="1500" dirty="0">
                <a:latin typeface="Calibri Light" pitchFamily="34"/>
                <a:cs typeface="Calibri Light" pitchFamily="34"/>
              </a:rPr>
              <a:t>vary between course providers. Check if there are any scholarships or bursaries available. </a:t>
            </a:r>
          </a:p>
          <a:p>
            <a:pPr marL="285750" lvl="0" indent="-285750">
              <a:lnSpc>
                <a:spcPct val="100000"/>
              </a:lnSpc>
              <a:spcBef>
                <a:spcPts val="300"/>
              </a:spcBef>
              <a:spcAft>
                <a:spcPts val="300"/>
              </a:spcAft>
              <a:buClr>
                <a:srgbClr val="555964"/>
              </a:buClr>
              <a:buFont typeface="Arial" pitchFamily="34"/>
              <a:buChar char="•"/>
            </a:pPr>
            <a:r>
              <a:rPr lang="en-US" sz="1500" b="1" dirty="0">
                <a:solidFill>
                  <a:srgbClr val="FBC651"/>
                </a:solidFill>
                <a:latin typeface="Calibri Light" pitchFamily="34"/>
                <a:cs typeface="Calibri Light" pitchFamily="34"/>
              </a:rPr>
              <a:t>Living costs </a:t>
            </a:r>
            <a:r>
              <a:rPr lang="en-GB" sz="1500" dirty="0">
                <a:latin typeface="Calibri Light" pitchFamily="34"/>
                <a:cs typeface="Calibri Light" pitchFamily="34"/>
              </a:rPr>
              <a:t>– </a:t>
            </a:r>
            <a:r>
              <a:rPr lang="en-US" sz="1500" dirty="0">
                <a:latin typeface="Calibri Light" pitchFamily="34"/>
                <a:cs typeface="Calibri Light" pitchFamily="34"/>
              </a:rPr>
              <a:t>accommodation, transport, and food can vary enormously. </a:t>
            </a:r>
          </a:p>
        </p:txBody>
      </p:sp>
      <p:sp>
        <p:nvSpPr>
          <p:cNvPr id="4" name="Date Placeholder 3">
            <a:extLst>
              <a:ext uri="{FF2B5EF4-FFF2-40B4-BE49-F238E27FC236}">
                <a16:creationId xmlns:a16="http://schemas.microsoft.com/office/drawing/2014/main" id="{923413C5-8347-4EC4-A113-ABEC663C690F}"/>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5C158D6-3438-4FBB-B4D4-E78B4AFF5A3C}" type="datetime4">
              <a:rPr lang="en-GB" sz="900" b="0" i="0" u="none" strike="noStrike" kern="1200" cap="none" spc="0" baseline="0">
                <a:solidFill>
                  <a:srgbClr val="1F2834"/>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b="0" i="0" u="none" strike="noStrike" kern="1200" cap="none" spc="0" baseline="0" dirty="0">
              <a:solidFill>
                <a:srgbClr val="1F2834"/>
              </a:solidFill>
              <a:uFillTx/>
              <a:latin typeface="Calibri"/>
            </a:endParaRPr>
          </a:p>
        </p:txBody>
      </p:sp>
      <p:sp>
        <p:nvSpPr>
          <p:cNvPr id="5" name="Footer Placeholder 4">
            <a:extLst>
              <a:ext uri="{FF2B5EF4-FFF2-40B4-BE49-F238E27FC236}">
                <a16:creationId xmlns:a16="http://schemas.microsoft.com/office/drawing/2014/main" id="{8003FBAD-2817-411E-AA3E-8E5FEB5DFA9B}"/>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6" name="Slide Number Placeholder 5">
            <a:extLst>
              <a:ext uri="{FF2B5EF4-FFF2-40B4-BE49-F238E27FC236}">
                <a16:creationId xmlns:a16="http://schemas.microsoft.com/office/drawing/2014/main" id="{E0758986-D3F9-451A-829C-E9B515CC28A1}"/>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dirty="0">
                <a:solidFill>
                  <a:srgbClr val="1F2834"/>
                </a:solidFill>
                <a:latin typeface="Calibri"/>
              </a:rPr>
              <a:t>|   </a:t>
            </a:r>
            <a:fld id="{7EB7DE69-B12F-4AF8-ABDE-1597214DA4DF}" type="slidenum">
              <a:rPr sz="900" smtClean="0">
                <a:solidFill>
                  <a:srgbClr val="1F2834"/>
                </a:solidFill>
                <a:latin typeface="Calibri"/>
              </a:rPr>
              <a:t>9</a:t>
            </a:fld>
            <a:endParaRPr lang="en-US" sz="900" dirty="0">
              <a:solidFill>
                <a:srgbClr val="1F2834"/>
              </a:solidFill>
              <a:latin typeface="Calibri"/>
            </a:endParaRPr>
          </a:p>
        </p:txBody>
      </p:sp>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6">
            <a:extLst>
              <a:ext uri="{FF2B5EF4-FFF2-40B4-BE49-F238E27FC236}">
                <a16:creationId xmlns:a16="http://schemas.microsoft.com/office/drawing/2014/main" id="{0D57A14B-61D5-4575-93E5-9D2844A651B3}"/>
              </a:ext>
            </a:extLst>
          </p:cNvPr>
          <p:cNvSpPr txBox="1">
            <a:spLocks noGrp="1"/>
          </p:cNvSpPr>
          <p:nvPr>
            <p:ph type="title"/>
          </p:nvPr>
        </p:nvSpPr>
        <p:spPr>
          <a:xfrm>
            <a:off x="178152" y="0"/>
            <a:ext cx="8228008" cy="1069793"/>
          </a:xfrm>
        </p:spPr>
        <p:txBody>
          <a:bodyPr>
            <a:normAutofit/>
          </a:bodyPr>
          <a:lstStyle/>
          <a:p>
            <a:pPr lvl="0"/>
            <a:r>
              <a:rPr lang="en-US" sz="3200" dirty="0"/>
              <a:t>Choosing the right course</a:t>
            </a:r>
            <a:endParaRPr lang="en-GB" sz="3200" dirty="0"/>
          </a:p>
        </p:txBody>
      </p:sp>
      <p:sp>
        <p:nvSpPr>
          <p:cNvPr id="3" name="Content Placeholder 7">
            <a:extLst>
              <a:ext uri="{FF2B5EF4-FFF2-40B4-BE49-F238E27FC236}">
                <a16:creationId xmlns:a16="http://schemas.microsoft.com/office/drawing/2014/main" id="{08DEB03F-0AF1-46F9-BEF4-13A2700CFB31}"/>
              </a:ext>
            </a:extLst>
          </p:cNvPr>
          <p:cNvSpPr txBox="1">
            <a:spLocks noGrp="1"/>
          </p:cNvSpPr>
          <p:nvPr>
            <p:ph idx="1"/>
          </p:nvPr>
        </p:nvSpPr>
        <p:spPr>
          <a:xfrm>
            <a:off x="287341" y="1377515"/>
            <a:ext cx="8228008" cy="3254305"/>
          </a:xfrm>
        </p:spPr>
        <p:txBody>
          <a:bodyPr>
            <a:normAutofit lnSpcReduction="10000"/>
          </a:bodyPr>
          <a:lstStyle/>
          <a:p>
            <a:pPr lvl="0">
              <a:lnSpc>
                <a:spcPct val="100000"/>
              </a:lnSpc>
              <a:spcAft>
                <a:spcPts val="1200"/>
              </a:spcAft>
              <a:buClr>
                <a:srgbClr val="FB705B"/>
              </a:buClr>
              <a:buFont typeface="Arial" pitchFamily="34"/>
              <a:buChar char="•"/>
            </a:pPr>
            <a:r>
              <a:rPr lang="en-US" sz="1400" dirty="0"/>
              <a:t>What does the course cover? </a:t>
            </a:r>
          </a:p>
          <a:p>
            <a:pPr lvl="0">
              <a:lnSpc>
                <a:spcPct val="100000"/>
              </a:lnSpc>
              <a:spcAft>
                <a:spcPts val="1200"/>
              </a:spcAft>
              <a:buClr>
                <a:srgbClr val="FB705B"/>
              </a:buClr>
              <a:buFont typeface="Arial" pitchFamily="34"/>
              <a:buChar char="•"/>
            </a:pPr>
            <a:r>
              <a:rPr lang="en-GB" sz="1400" dirty="0"/>
              <a:t>Courses with the same title may be very different. </a:t>
            </a:r>
          </a:p>
          <a:p>
            <a:pPr lvl="0">
              <a:lnSpc>
                <a:spcPct val="100000"/>
              </a:lnSpc>
              <a:spcAft>
                <a:spcPts val="1200"/>
              </a:spcAft>
              <a:buClr>
                <a:srgbClr val="FB705B"/>
              </a:buClr>
              <a:buFont typeface="Arial" pitchFamily="34"/>
              <a:buChar char="•"/>
            </a:pPr>
            <a:r>
              <a:rPr lang="en-US" sz="1400" dirty="0"/>
              <a:t>Look carefully at the core course content, and the range of optional studies/modules available. </a:t>
            </a:r>
          </a:p>
          <a:p>
            <a:pPr lvl="0">
              <a:lnSpc>
                <a:spcPct val="100000"/>
              </a:lnSpc>
              <a:spcAft>
                <a:spcPts val="1200"/>
              </a:spcAft>
              <a:buClr>
                <a:srgbClr val="FB705B"/>
              </a:buClr>
              <a:buFont typeface="Arial" pitchFamily="34"/>
              <a:buChar char="•"/>
            </a:pPr>
            <a:r>
              <a:rPr lang="en-US" sz="1400" dirty="0"/>
              <a:t>Which modules are the most interesting and relevant to career aspirations?</a:t>
            </a:r>
          </a:p>
          <a:p>
            <a:pPr lvl="0">
              <a:lnSpc>
                <a:spcPct val="100000"/>
              </a:lnSpc>
              <a:spcAft>
                <a:spcPts val="1200"/>
              </a:spcAft>
              <a:buClr>
                <a:srgbClr val="FB705B"/>
              </a:buClr>
              <a:buFont typeface="Arial" pitchFamily="34"/>
              <a:buChar char="•"/>
            </a:pPr>
            <a:r>
              <a:rPr lang="en-US" sz="1400" dirty="0"/>
              <a:t>See if the course or university/college offers any internship, placement, or study abroad opportunities.</a:t>
            </a:r>
          </a:p>
          <a:p>
            <a:pPr lvl="0">
              <a:lnSpc>
                <a:spcPct val="100000"/>
              </a:lnSpc>
              <a:spcAft>
                <a:spcPts val="1200"/>
              </a:spcAft>
              <a:buClr>
                <a:srgbClr val="FB705B"/>
              </a:buClr>
              <a:buFont typeface="Arial" pitchFamily="34"/>
              <a:buChar char="•"/>
            </a:pPr>
            <a:r>
              <a:rPr lang="en-US" sz="1400" dirty="0"/>
              <a:t>How is the course taught </a:t>
            </a:r>
            <a:r>
              <a:rPr lang="en-GB" sz="1400" dirty="0"/>
              <a:t>–</a:t>
            </a:r>
            <a:r>
              <a:rPr lang="en-US" sz="1400" dirty="0"/>
              <a:t> structured teaching, or more independent research? How many lectures are there, and how much group work will be done in seminars?</a:t>
            </a:r>
          </a:p>
          <a:p>
            <a:pPr lvl="0">
              <a:lnSpc>
                <a:spcPct val="100000"/>
              </a:lnSpc>
              <a:spcAft>
                <a:spcPts val="1200"/>
              </a:spcAft>
              <a:buClr>
                <a:srgbClr val="FB705B"/>
              </a:buClr>
              <a:buFont typeface="Arial" pitchFamily="34"/>
              <a:buChar char="•"/>
            </a:pPr>
            <a:r>
              <a:rPr lang="en-US" sz="1400" dirty="0"/>
              <a:t>How is the course assessed?</a:t>
            </a:r>
          </a:p>
        </p:txBody>
      </p:sp>
      <p:sp>
        <p:nvSpPr>
          <p:cNvPr id="4" name="Date Placeholder 3">
            <a:extLst>
              <a:ext uri="{FF2B5EF4-FFF2-40B4-BE49-F238E27FC236}">
                <a16:creationId xmlns:a16="http://schemas.microsoft.com/office/drawing/2014/main" id="{42EB7D60-94D0-453B-A9ED-E7452B305FDA}"/>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28622C8-A11B-47C4-B52A-53B98C8E7A95}" type="datetime4">
              <a:rPr lang="en-GB" sz="900" b="0" i="0" u="none" strike="noStrike" kern="1200" cap="none" spc="0" baseline="0">
                <a:solidFill>
                  <a:srgbClr val="FFFFFF"/>
                </a:solidFill>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b="0" i="0" u="none" strike="noStrike" kern="1200" cap="none" spc="0" baseline="0" dirty="0">
              <a:solidFill>
                <a:srgbClr val="FFFFFF"/>
              </a:solidFill>
              <a:uFillTx/>
              <a:latin typeface="Calibri"/>
            </a:endParaRPr>
          </a:p>
        </p:txBody>
      </p:sp>
      <p:sp>
        <p:nvSpPr>
          <p:cNvPr id="5" name="Footer Placeholder 4">
            <a:extLst>
              <a:ext uri="{FF2B5EF4-FFF2-40B4-BE49-F238E27FC236}">
                <a16:creationId xmlns:a16="http://schemas.microsoft.com/office/drawing/2014/main" id="{EF6B5BCC-29D7-4F7F-B47D-2403AE50E3C2}"/>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Security marking: </a:t>
            </a:r>
            <a:r>
              <a:rPr lang="en-US" sz="900" b="1" i="0" u="none" strike="noStrike" kern="1200" cap="none" spc="0" baseline="0" dirty="0">
                <a:solidFill>
                  <a:srgbClr val="FFFFFF"/>
                </a:solidFill>
                <a:uFillTx/>
                <a:latin typeface="Calibri"/>
              </a:rPr>
              <a:t>PUBLIC</a:t>
            </a:r>
          </a:p>
        </p:txBody>
      </p:sp>
      <p:sp>
        <p:nvSpPr>
          <p:cNvPr id="6" name="Slide Number Placeholder 5">
            <a:extLst>
              <a:ext uri="{FF2B5EF4-FFF2-40B4-BE49-F238E27FC236}">
                <a16:creationId xmlns:a16="http://schemas.microsoft.com/office/drawing/2014/main" id="{DA425275-3004-4ABF-AC73-3110338044D1}"/>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FFFFFF"/>
                </a:solidFill>
                <a:uFillTx/>
                <a:latin typeface="Calibri"/>
              </a:rPr>
              <a:t>|   </a:t>
            </a:r>
            <a:fld id="{B14A2904-CCC7-4158-A484-B144FE6209CD}" type="slidenum">
              <a:rPr sz="900" smtClean="0">
                <a:solidFill>
                  <a:srgbClr val="FFFFFF"/>
                </a:solidFill>
                <a:latin typeface="Calibri"/>
              </a:rPr>
              <a:t>10</a:t>
            </a:fld>
            <a:endParaRPr lang="en-US" sz="900" dirty="0">
              <a:solidFill>
                <a:srgbClr val="FFFFFF"/>
              </a:solidFill>
              <a:latin typeface="Calibri"/>
            </a:endParaRP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AA88640-4F19-4280-8E3A-D0D5FAFC159D}"/>
              </a:ext>
            </a:extLst>
          </p:cNvPr>
          <p:cNvSpPr>
            <a:spLocks noGrp="1"/>
          </p:cNvSpPr>
          <p:nvPr>
            <p:ph type="title"/>
          </p:nvPr>
        </p:nvSpPr>
        <p:spPr/>
        <p:txBody>
          <a:bodyPr>
            <a:normAutofit fontScale="90000"/>
          </a:bodyPr>
          <a:lstStyle/>
          <a:p>
            <a:r>
              <a:rPr lang="en-GB" dirty="0"/>
              <a:t>Research resources</a:t>
            </a:r>
          </a:p>
        </p:txBody>
      </p:sp>
    </p:spTree>
    <p:custDataLst>
      <p:tags r:id="rId1"/>
    </p:custDataLst>
    <p:extLst>
      <p:ext uri="{BB962C8B-B14F-4D97-AF65-F5344CB8AC3E}">
        <p14:creationId xmlns:p14="http://schemas.microsoft.com/office/powerpoint/2010/main" val="1008561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D47C70A5-8D8C-45D2-8B69-E8C8FDB1F681}"/>
              </a:ext>
            </a:extLst>
          </p:cNvPr>
          <p:cNvSpPr>
            <a:spLocks noGrp="1"/>
          </p:cNvSpPr>
          <p:nvPr>
            <p:ph type="title"/>
          </p:nvPr>
        </p:nvSpPr>
        <p:spPr>
          <a:xfrm>
            <a:off x="287341" y="0"/>
            <a:ext cx="8228008" cy="1069793"/>
          </a:xfrm>
        </p:spPr>
        <p:txBody>
          <a:bodyPr/>
          <a:lstStyle/>
          <a:p>
            <a:r>
              <a:rPr lang="en-GB" sz="3600" dirty="0"/>
              <a:t>Applying -  key facts</a:t>
            </a:r>
            <a:endParaRPr lang="en-GB" dirty="0"/>
          </a:p>
        </p:txBody>
      </p:sp>
      <p:sp>
        <p:nvSpPr>
          <p:cNvPr id="23" name="Content Placeholder 22">
            <a:extLst>
              <a:ext uri="{FF2B5EF4-FFF2-40B4-BE49-F238E27FC236}">
                <a16:creationId xmlns:a16="http://schemas.microsoft.com/office/drawing/2014/main" id="{4AD60AC7-C7FE-4D01-AACB-2BDE17187952}"/>
              </a:ext>
            </a:extLst>
          </p:cNvPr>
          <p:cNvSpPr>
            <a:spLocks noGrp="1"/>
          </p:cNvSpPr>
          <p:nvPr>
            <p:ph idx="1"/>
          </p:nvPr>
        </p:nvSpPr>
        <p:spPr>
          <a:xfrm>
            <a:off x="287341" y="1264024"/>
            <a:ext cx="8228008" cy="3368700"/>
          </a:xfrm>
        </p:spPr>
        <p:txBody>
          <a:bodyPr>
            <a:normAutofit fontScale="70000" lnSpcReduction="20000"/>
          </a:bodyPr>
          <a:lstStyle/>
          <a:p>
            <a:pPr marL="0" indent="0">
              <a:lnSpc>
                <a:spcPct val="120000"/>
              </a:lnSpc>
              <a:buNone/>
            </a:pPr>
            <a:endParaRPr lang="en-GB" sz="2400" b="1" dirty="0">
              <a:solidFill>
                <a:srgbClr val="FF6451"/>
              </a:solidFill>
              <a:ea typeface="Calibri Light"/>
              <a:cs typeface="Calibri Light"/>
            </a:endParaRPr>
          </a:p>
          <a:p>
            <a:pPr>
              <a:lnSpc>
                <a:spcPct val="120000"/>
              </a:lnSpc>
              <a:buFont typeface="Arial" panose="020B0604020202020204" pitchFamily="34" charset="0"/>
              <a:buChar char="•"/>
            </a:pPr>
            <a:r>
              <a:rPr lang="en-GB" sz="2400" b="1">
                <a:solidFill>
                  <a:srgbClr val="FF6451"/>
                </a:solidFill>
              </a:rPr>
              <a:t>May – </a:t>
            </a:r>
            <a:r>
              <a:rPr lang="en-GB" sz="2400" dirty="0">
                <a:solidFill>
                  <a:schemeClr val="tx1"/>
                </a:solidFill>
              </a:rPr>
              <a:t>UCAS opens for applications</a:t>
            </a:r>
            <a:endParaRPr lang="en-GB" sz="2400" dirty="0">
              <a:solidFill>
                <a:schemeClr val="tx1"/>
              </a:solidFill>
              <a:ea typeface="Calibri Light"/>
              <a:cs typeface="Calibri Light"/>
            </a:endParaRPr>
          </a:p>
          <a:p>
            <a:pPr>
              <a:lnSpc>
                <a:spcPct val="120000"/>
              </a:lnSpc>
              <a:buFont typeface="Arial" panose="020B0604020202020204" pitchFamily="34" charset="0"/>
              <a:buChar char="•"/>
            </a:pPr>
            <a:r>
              <a:rPr lang="en-GB" sz="2600" b="1" dirty="0">
                <a:solidFill>
                  <a:srgbClr val="FF6451"/>
                </a:solidFill>
              </a:rPr>
              <a:t> September 2026 </a:t>
            </a:r>
            <a:r>
              <a:rPr lang="en-GB" sz="2400" dirty="0">
                <a:solidFill>
                  <a:srgbClr val="FF6451"/>
                </a:solidFill>
              </a:rPr>
              <a:t>– Students can start submitting application to UCAS</a:t>
            </a:r>
          </a:p>
          <a:p>
            <a:pPr>
              <a:lnSpc>
                <a:spcPct val="120000"/>
              </a:lnSpc>
              <a:buFont typeface="Arial" panose="020B0604020202020204" pitchFamily="34" charset="0"/>
              <a:buChar char="•"/>
            </a:pPr>
            <a:r>
              <a:rPr lang="en-GB" sz="2400" dirty="0"/>
              <a:t>Students can add up to </a:t>
            </a:r>
            <a:r>
              <a:rPr lang="en-GB" sz="2400" b="1" dirty="0">
                <a:solidFill>
                  <a:srgbClr val="FF6451"/>
                </a:solidFill>
              </a:rPr>
              <a:t>5</a:t>
            </a:r>
            <a:r>
              <a:rPr lang="en-GB" sz="2400" dirty="0">
                <a:solidFill>
                  <a:srgbClr val="FF6451"/>
                </a:solidFill>
              </a:rPr>
              <a:t> </a:t>
            </a:r>
            <a:r>
              <a:rPr lang="en-GB" sz="2400" b="1" dirty="0">
                <a:solidFill>
                  <a:srgbClr val="FF6451"/>
                </a:solidFill>
              </a:rPr>
              <a:t>choices</a:t>
            </a:r>
            <a:r>
              <a:rPr lang="en-GB" sz="2400" dirty="0"/>
              <a:t>, unless they’re applying to study medicine, veterinary, medicine/science, dentistry – then it’s </a:t>
            </a:r>
            <a:r>
              <a:rPr lang="en-GB" sz="2400" b="1" dirty="0">
                <a:solidFill>
                  <a:srgbClr val="FF6451"/>
                </a:solidFill>
              </a:rPr>
              <a:t>4 choices</a:t>
            </a:r>
          </a:p>
          <a:p>
            <a:pPr>
              <a:lnSpc>
                <a:spcPct val="120000"/>
              </a:lnSpc>
              <a:buFont typeface="Arial" panose="020B0604020202020204" pitchFamily="34" charset="0"/>
              <a:buChar char="•"/>
            </a:pPr>
            <a:r>
              <a:rPr lang="en-GB" sz="2400" dirty="0">
                <a:solidFill>
                  <a:schemeClr val="tx1"/>
                </a:solidFill>
                <a:latin typeface="+mj-lt"/>
              </a:rPr>
              <a:t>Students</a:t>
            </a:r>
            <a:r>
              <a:rPr lang="en-GB" sz="2400" dirty="0">
                <a:solidFill>
                  <a:srgbClr val="FF6451"/>
                </a:solidFill>
                <a:latin typeface="+mn-lt"/>
              </a:rPr>
              <a:t> </a:t>
            </a:r>
            <a:r>
              <a:rPr lang="en-GB" sz="2400" b="1" dirty="0">
                <a:solidFill>
                  <a:srgbClr val="FF6451"/>
                </a:solidFill>
                <a:latin typeface="+mn-lt"/>
                <a:cs typeface="Calibri Light" panose="020F0302020204030204" pitchFamily="34" charset="0"/>
              </a:rPr>
              <a:t>can’t</a:t>
            </a:r>
            <a:r>
              <a:rPr lang="en-GB" sz="2400" dirty="0">
                <a:solidFill>
                  <a:srgbClr val="FF6451"/>
                </a:solidFill>
                <a:latin typeface="+mn-lt"/>
                <a:cs typeface="Calibri Light" panose="020F0302020204030204" pitchFamily="34" charset="0"/>
              </a:rPr>
              <a:t> apply to </a:t>
            </a:r>
            <a:r>
              <a:rPr lang="en-GB" sz="2400" b="1" dirty="0">
                <a:solidFill>
                  <a:srgbClr val="FF6451"/>
                </a:solidFill>
                <a:latin typeface="+mn-lt"/>
                <a:cs typeface="Calibri" panose="020F0502020204030204" pitchFamily="34" charset="0"/>
              </a:rPr>
              <a:t>BOTH</a:t>
            </a:r>
            <a:r>
              <a:rPr lang="en-GB" sz="2400" dirty="0">
                <a:solidFill>
                  <a:srgbClr val="FF6451"/>
                </a:solidFill>
                <a:latin typeface="+mn-lt"/>
              </a:rPr>
              <a:t> </a:t>
            </a:r>
            <a:r>
              <a:rPr lang="en-GB" sz="2400" dirty="0"/>
              <a:t>Oxford and Cambridge </a:t>
            </a:r>
          </a:p>
          <a:p>
            <a:pPr>
              <a:lnSpc>
                <a:spcPct val="120000"/>
              </a:lnSpc>
              <a:buFont typeface="Arial" panose="020B0604020202020204" pitchFamily="34" charset="0"/>
              <a:buChar char="•"/>
            </a:pPr>
            <a:r>
              <a:rPr lang="en-GB" sz="2400" dirty="0"/>
              <a:t>Applying </a:t>
            </a:r>
            <a:r>
              <a:rPr lang="en-GB" sz="2400" b="1" dirty="0">
                <a:solidFill>
                  <a:srgbClr val="FF6451"/>
                </a:solidFill>
              </a:rPr>
              <a:t>costs</a:t>
            </a:r>
            <a:r>
              <a:rPr lang="en-GB" sz="2400"/>
              <a:t> £28.95 (fee waived for FSM students)</a:t>
            </a:r>
            <a:endParaRPr lang="en-GB" sz="2400">
              <a:ea typeface="Calibri Light"/>
              <a:cs typeface="Calibri Light"/>
            </a:endParaRPr>
          </a:p>
          <a:p>
            <a:pPr>
              <a:lnSpc>
                <a:spcPct val="120000"/>
              </a:lnSpc>
              <a:buFont typeface="Arial" panose="020B0604020202020204" pitchFamily="34" charset="0"/>
              <a:buChar char="•"/>
            </a:pPr>
            <a:r>
              <a:rPr lang="en-GB" sz="2400" dirty="0"/>
              <a:t>Apply by the </a:t>
            </a:r>
            <a:r>
              <a:rPr lang="en-GB" sz="2400" b="1">
                <a:solidFill>
                  <a:srgbClr val="FF6451"/>
                </a:solidFill>
              </a:rPr>
              <a:t>equal consideration date: January </a:t>
            </a:r>
            <a:endParaRPr lang="en-GB" sz="2400" b="1">
              <a:solidFill>
                <a:srgbClr val="FF6451"/>
              </a:solidFill>
              <a:ea typeface="Calibri Light"/>
              <a:cs typeface="Calibri Light"/>
            </a:endParaRPr>
          </a:p>
          <a:p>
            <a:pPr>
              <a:lnSpc>
                <a:spcPct val="120000"/>
              </a:lnSpc>
              <a:buFont typeface="Arial" panose="020B0604020202020204" pitchFamily="34" charset="0"/>
              <a:buChar char="•"/>
            </a:pPr>
            <a:r>
              <a:rPr lang="en-GB" sz="2400" dirty="0"/>
              <a:t>Providers </a:t>
            </a:r>
            <a:r>
              <a:rPr lang="en-GB" sz="2400" b="1" dirty="0">
                <a:solidFill>
                  <a:srgbClr val="FF6451"/>
                </a:solidFill>
              </a:rPr>
              <a:t>can’t see </a:t>
            </a:r>
            <a:r>
              <a:rPr lang="en-GB" sz="2400" dirty="0"/>
              <a:t>other choices when you apply</a:t>
            </a:r>
          </a:p>
          <a:p>
            <a:pPr marL="0" indent="0">
              <a:lnSpc>
                <a:spcPct val="120000"/>
              </a:lnSpc>
              <a:buNone/>
            </a:pPr>
            <a:endParaRPr lang="en-GB" sz="2400" b="1" dirty="0"/>
          </a:p>
          <a:p>
            <a:endParaRPr lang="en-GB" dirty="0"/>
          </a:p>
        </p:txBody>
      </p:sp>
    </p:spTree>
    <p:extLst>
      <p:ext uri="{BB962C8B-B14F-4D97-AF65-F5344CB8AC3E}">
        <p14:creationId xmlns:p14="http://schemas.microsoft.com/office/powerpoint/2010/main" val="5668516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B2EA4-41F2-1D13-7A4A-94B17762197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06DE8E5-8D3D-D399-088B-44F2C0A6C647}"/>
              </a:ext>
            </a:extLst>
          </p:cNvPr>
          <p:cNvSpPr>
            <a:spLocks noGrp="1"/>
          </p:cNvSpPr>
          <p:nvPr>
            <p:ph type="title"/>
          </p:nvPr>
        </p:nvSpPr>
        <p:spPr>
          <a:xfrm>
            <a:off x="771200" y="801148"/>
            <a:ext cx="8481592" cy="750627"/>
          </a:xfrm>
        </p:spPr>
        <p:txBody>
          <a:bodyPr/>
          <a:lstStyle/>
          <a:p>
            <a:r>
              <a:rPr lang="en-GB" dirty="0"/>
              <a:t>Completing the </a:t>
            </a:r>
            <a:r>
              <a:rPr lang="en-GB" dirty="0">
                <a:solidFill>
                  <a:schemeClr val="accent1"/>
                </a:solidFill>
              </a:rPr>
              <a:t>ucas application</a:t>
            </a:r>
          </a:p>
        </p:txBody>
      </p:sp>
      <p:sp>
        <p:nvSpPr>
          <p:cNvPr id="6" name="Text Placeholder 5">
            <a:extLst>
              <a:ext uri="{FF2B5EF4-FFF2-40B4-BE49-F238E27FC236}">
                <a16:creationId xmlns:a16="http://schemas.microsoft.com/office/drawing/2014/main" id="{5EB3978A-5CA7-1A98-57A3-94B7C919B23F}"/>
              </a:ext>
            </a:extLst>
          </p:cNvPr>
          <p:cNvSpPr>
            <a:spLocks noGrp="1"/>
          </p:cNvSpPr>
          <p:nvPr>
            <p:ph type="body" sz="quarter" idx="10"/>
          </p:nvPr>
        </p:nvSpPr>
        <p:spPr/>
        <p:txBody>
          <a:bodyPr/>
          <a:lstStyle/>
          <a:p>
            <a:r>
              <a:rPr lang="en-GB"/>
              <a:t>Public</a:t>
            </a:r>
          </a:p>
        </p:txBody>
      </p:sp>
      <p:pic>
        <p:nvPicPr>
          <p:cNvPr id="10" name="Picture 9" descr="A screenshot of a computer screen&#10;&#10;AI-generated content may be incorrect.">
            <a:extLst>
              <a:ext uri="{FF2B5EF4-FFF2-40B4-BE49-F238E27FC236}">
                <a16:creationId xmlns:a16="http://schemas.microsoft.com/office/drawing/2014/main" id="{8F0B5B1A-B40D-75F4-0D68-B7127AA17B7D}"/>
              </a:ext>
            </a:extLst>
          </p:cNvPr>
          <p:cNvPicPr>
            <a:picLocks noChangeAspect="1"/>
          </p:cNvPicPr>
          <p:nvPr/>
        </p:nvPicPr>
        <p:blipFill>
          <a:blip r:embed="rId4"/>
          <a:stretch>
            <a:fillRect/>
          </a:stretch>
        </p:blipFill>
        <p:spPr>
          <a:xfrm>
            <a:off x="361654" y="1714464"/>
            <a:ext cx="8694838" cy="2338466"/>
          </a:xfrm>
          <a:prstGeom prst="rect">
            <a:avLst/>
          </a:prstGeom>
        </p:spPr>
      </p:pic>
    </p:spTree>
    <p:custDataLst>
      <p:tags r:id="rId1"/>
    </p:custDataLst>
    <p:extLst>
      <p:ext uri="{BB962C8B-B14F-4D97-AF65-F5344CB8AC3E}">
        <p14:creationId xmlns:p14="http://schemas.microsoft.com/office/powerpoint/2010/main" val="397325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CE964DE-703A-4D6C-A586-1A42F5C0844A}"/>
              </a:ext>
            </a:extLst>
          </p:cNvPr>
          <p:cNvSpPr>
            <a:spLocks noGrp="1"/>
          </p:cNvSpPr>
          <p:nvPr>
            <p:ph type="title"/>
          </p:nvPr>
        </p:nvSpPr>
        <p:spPr/>
        <p:txBody>
          <a:bodyPr>
            <a:normAutofit fontScale="90000"/>
          </a:bodyPr>
          <a:lstStyle/>
          <a:p>
            <a:r>
              <a:rPr lang="en-GB" dirty="0"/>
              <a:t>What should students be doing now?</a:t>
            </a:r>
          </a:p>
        </p:txBody>
      </p:sp>
      <p:pic>
        <p:nvPicPr>
          <p:cNvPr id="8" name="Picture Placeholder 7" descr="A person riding on the back of a bicycle&#10;&#10;Description automatically generated">
            <a:extLst>
              <a:ext uri="{FF2B5EF4-FFF2-40B4-BE49-F238E27FC236}">
                <a16:creationId xmlns:a16="http://schemas.microsoft.com/office/drawing/2014/main" id="{26E51EDD-82B6-49CB-9F16-F40C64F81AC2}"/>
              </a:ext>
            </a:extLst>
          </p:cNvPr>
          <p:cNvPicPr>
            <a:picLocks noGrp="1" noChangeAspect="1"/>
          </p:cNvPicPr>
          <p:nvPr>
            <p:ph type="pic" idx="1"/>
          </p:nvPr>
        </p:nvPicPr>
        <p:blipFill>
          <a:blip r:embed="rId3">
            <a:extLst>
              <a:ext uri="{28A0092B-C50C-407E-A947-70E740481C1C}">
                <a14:useLocalDpi xmlns:a14="http://schemas.microsoft.com/office/drawing/2010/main" val="0"/>
              </a:ext>
            </a:extLst>
          </a:blip>
          <a:srcRect l="8986" r="8986"/>
          <a:stretch>
            <a:fillRect/>
          </a:stretch>
        </p:blipFill>
        <p:spPr/>
      </p:pic>
      <p:sp>
        <p:nvSpPr>
          <p:cNvPr id="6" name="Text Placeholder 5">
            <a:extLst>
              <a:ext uri="{FF2B5EF4-FFF2-40B4-BE49-F238E27FC236}">
                <a16:creationId xmlns:a16="http://schemas.microsoft.com/office/drawing/2014/main" id="{BA821A65-22D8-43B6-9E59-AA22D01E73F9}"/>
              </a:ext>
            </a:extLst>
          </p:cNvPr>
          <p:cNvSpPr>
            <a:spLocks noGrp="1"/>
          </p:cNvSpPr>
          <p:nvPr>
            <p:ph type="body" idx="2"/>
          </p:nvPr>
        </p:nvSpPr>
        <p:spPr>
          <a:xfrm>
            <a:off x="287341" y="1729186"/>
            <a:ext cx="3832177" cy="2858688"/>
          </a:xfrm>
        </p:spPr>
        <p:txBody>
          <a:bodyPr>
            <a:normAutofit fontScale="92500" lnSpcReduction="10000"/>
          </a:bodyPr>
          <a:lstStyle/>
          <a:p>
            <a:pPr marL="285750" indent="-228600" defTabSz="914400">
              <a:spcBef>
                <a:spcPts val="900"/>
              </a:spcBef>
              <a:spcAft>
                <a:spcPts val="900"/>
              </a:spcAft>
              <a:buClr>
                <a:srgbClr val="FF6451"/>
              </a:buClr>
              <a:buFont typeface="Arial" panose="020B0604020202020204" pitchFamily="34" charset="0"/>
              <a:buChar char="•"/>
              <a:defRPr/>
            </a:pPr>
            <a:r>
              <a:rPr lang="en-US" sz="1600">
                <a:ea typeface="Calibri Light"/>
                <a:cs typeface="Calibri Light"/>
              </a:rPr>
              <a:t>Check if entrance test is required</a:t>
            </a:r>
            <a:endParaRPr lang="en-US" sz="1600"/>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Research – use UNIFROG</a:t>
            </a:r>
            <a:endParaRPr lang="en-US"/>
          </a:p>
          <a:p>
            <a:pPr marL="342900" indent="-285750" defTabSz="914400">
              <a:lnSpc>
                <a:spcPct val="90000"/>
              </a:lnSpc>
              <a:spcBef>
                <a:spcPts val="900"/>
              </a:spcBef>
              <a:spcAft>
                <a:spcPts val="900"/>
              </a:spcAft>
              <a:buClr>
                <a:srgbClr val="FF6451"/>
              </a:buClr>
              <a:buFont typeface="Arial" panose="020B0604020202020204" pitchFamily="34" charset="0"/>
              <a:buChar char="•"/>
              <a:defRPr/>
            </a:pPr>
            <a:r>
              <a:rPr lang="en-US" sz="1600" dirty="0"/>
              <a:t>Super curricular activities</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Work experience</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Attend Open Days and taster courses</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Go beyond the syllabus</a:t>
            </a:r>
          </a:p>
          <a:p>
            <a:pPr marL="285750" indent="-228600" defTabSz="914400">
              <a:lnSpc>
                <a:spcPct val="90000"/>
              </a:lnSpc>
              <a:spcBef>
                <a:spcPts val="900"/>
              </a:spcBef>
              <a:spcAft>
                <a:spcPts val="900"/>
              </a:spcAft>
              <a:buClr>
                <a:srgbClr val="FF6451"/>
              </a:buClr>
              <a:buFont typeface="Arial" panose="020B0604020202020204" pitchFamily="34" charset="0"/>
              <a:buChar char="•"/>
              <a:defRPr/>
            </a:pPr>
            <a:r>
              <a:rPr lang="en-US" sz="1600" dirty="0"/>
              <a:t>F</a:t>
            </a:r>
            <a:r>
              <a:rPr lang="en-US" sz="1600"/>
              <a:t>ocus </a:t>
            </a:r>
            <a:r>
              <a:rPr lang="en-US" sz="1600" dirty="0"/>
              <a:t>on this year’s studies</a:t>
            </a:r>
          </a:p>
          <a:p>
            <a:endParaRPr lang="en-GB" sz="1400" dirty="0"/>
          </a:p>
        </p:txBody>
      </p:sp>
      <p:sp>
        <p:nvSpPr>
          <p:cNvPr id="2" name="Footer Placeholder 5">
            <a:extLst>
              <a:ext uri="{FF2B5EF4-FFF2-40B4-BE49-F238E27FC236}">
                <a16:creationId xmlns:a16="http://schemas.microsoft.com/office/drawing/2014/main" id="{C843DCA6-2FFF-4B46-B26B-9B2233B7D896}"/>
              </a:ext>
            </a:extLst>
          </p:cNvPr>
          <p:cNvSpPr txBox="1"/>
          <p:nvPr/>
        </p:nvSpPr>
        <p:spPr>
          <a:xfrm>
            <a:off x="287341" y="4803772"/>
            <a:ext cx="4482626"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solidFill>
                  <a:srgbClr val="1F2834"/>
                </a:solidFill>
                <a:uFillTx/>
                <a:latin typeface="Calibri"/>
              </a:rPr>
              <a:t>Security marking: </a:t>
            </a:r>
            <a:r>
              <a:rPr lang="en-US" sz="900" b="1" i="0" u="none" strike="noStrike" kern="1200" cap="none" spc="0" baseline="0" dirty="0">
                <a:solidFill>
                  <a:srgbClr val="1F2834"/>
                </a:solidFill>
                <a:uFillTx/>
                <a:latin typeface="Calibri"/>
              </a:rPr>
              <a:t>PUBLIC</a:t>
            </a:r>
          </a:p>
        </p:txBody>
      </p:sp>
      <p:sp>
        <p:nvSpPr>
          <p:cNvPr id="3" name="Date Placeholder 4">
            <a:extLst>
              <a:ext uri="{FF2B5EF4-FFF2-40B4-BE49-F238E27FC236}">
                <a16:creationId xmlns:a16="http://schemas.microsoft.com/office/drawing/2014/main" id="{125FEE69-8057-4E7B-ADAA-585787E846E7}"/>
              </a:ext>
            </a:extLst>
          </p:cNvPr>
          <p:cNvSpPr txBox="1"/>
          <p:nvPr/>
        </p:nvSpPr>
        <p:spPr>
          <a:xfrm>
            <a:off x="5963844" y="4803772"/>
            <a:ext cx="2342601" cy="235970"/>
          </a:xfrm>
          <a:prstGeom prst="rect">
            <a:avLst/>
          </a:prstGeom>
          <a:noFill/>
          <a:ln cap="flat">
            <a:noFill/>
          </a:ln>
        </p:spPr>
        <p:txBody>
          <a:bodyPr vert="horz" wrap="square" lIns="91440" tIns="45720" rIns="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93DE345-8F43-47DB-BE69-B6858E68CFBF}" type="datetime4">
              <a:rPr lang="en-GB" sz="900" b="0" i="0" u="none" strike="noStrike" kern="1200" cap="none" spc="0" baseline="0">
                <a:uFillTx/>
                <a:latin typeface="Calibri"/>
              </a:rPr>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t>11 March 2026</a:t>
            </a:fld>
            <a:endParaRPr lang="en-US" sz="900" b="0" i="0" u="none" strike="noStrike" kern="1200" cap="none" spc="0" baseline="0" dirty="0">
              <a:uFillTx/>
              <a:latin typeface="Calibri"/>
            </a:endParaRPr>
          </a:p>
        </p:txBody>
      </p:sp>
      <p:sp>
        <p:nvSpPr>
          <p:cNvPr id="5" name="Slide Number Placeholder 6">
            <a:extLst>
              <a:ext uri="{FF2B5EF4-FFF2-40B4-BE49-F238E27FC236}">
                <a16:creationId xmlns:a16="http://schemas.microsoft.com/office/drawing/2014/main" id="{96E9B566-AA9B-4ABA-B13E-D4516854D69D}"/>
              </a:ext>
            </a:extLst>
          </p:cNvPr>
          <p:cNvSpPr txBox="1"/>
          <p:nvPr/>
        </p:nvSpPr>
        <p:spPr>
          <a:xfrm>
            <a:off x="8306437" y="4803772"/>
            <a:ext cx="550221" cy="226341"/>
          </a:xfrm>
          <a:prstGeom prst="rect">
            <a:avLst/>
          </a:prstGeom>
          <a:noFill/>
          <a:ln cap="flat">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900" b="0" i="0" u="none" strike="noStrike" kern="1200" cap="none" spc="0" baseline="0" dirty="0">
                <a:uFillTx/>
                <a:latin typeface="Calibri"/>
              </a:rPr>
              <a:t>|   </a:t>
            </a:r>
            <a:fld id="{A2F8606F-E88B-417C-9A1B-095B832E158D}" type="slidenum">
              <a:rPr sz="900" smtClean="0">
                <a:solidFill>
                  <a:srgbClr val="000000"/>
                </a:solidFill>
                <a:latin typeface="Calibri"/>
              </a:rPr>
              <a:t>14</a:t>
            </a:fld>
            <a:endParaRPr lang="en-US" sz="900" dirty="0">
              <a:solidFill>
                <a:srgbClr val="000000"/>
              </a:solidFill>
              <a:latin typeface="Calibri"/>
            </a:endParaRPr>
          </a:p>
        </p:txBody>
      </p:sp>
    </p:spTree>
    <p:custDataLst>
      <p:tags r:id="rId1"/>
    </p:custDataLst>
    <p:extLst>
      <p:ext uri="{BB962C8B-B14F-4D97-AF65-F5344CB8AC3E}">
        <p14:creationId xmlns:p14="http://schemas.microsoft.com/office/powerpoint/2010/main" val="29392249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2716C2-B62F-4A48-A4F8-CFF4ACD66FF2}"/>
              </a:ext>
            </a:extLst>
          </p:cNvPr>
          <p:cNvSpPr>
            <a:spLocks noGrp="1"/>
          </p:cNvSpPr>
          <p:nvPr>
            <p:ph type="title"/>
          </p:nvPr>
        </p:nvSpPr>
        <p:spPr/>
        <p:txBody>
          <a:bodyPr/>
          <a:lstStyle/>
          <a:p>
            <a:r>
              <a:rPr lang="en-GB" dirty="0"/>
              <a:t>Unifrog </a:t>
            </a:r>
          </a:p>
        </p:txBody>
      </p:sp>
      <p:sp>
        <p:nvSpPr>
          <p:cNvPr id="3" name="Content Placeholder 2">
            <a:extLst>
              <a:ext uri="{FF2B5EF4-FFF2-40B4-BE49-F238E27FC236}">
                <a16:creationId xmlns:a16="http://schemas.microsoft.com/office/drawing/2014/main" id="{C77EE75A-CA5C-4F31-A590-34CE6090ABF9}"/>
              </a:ext>
            </a:extLst>
          </p:cNvPr>
          <p:cNvSpPr>
            <a:spLocks noGrp="1"/>
          </p:cNvSpPr>
          <p:nvPr>
            <p:ph idx="1"/>
          </p:nvPr>
        </p:nvSpPr>
        <p:spPr/>
        <p:txBody>
          <a:bodyPr/>
          <a:lstStyle/>
          <a:p>
            <a:r>
              <a:rPr lang="en-GB" dirty="0">
                <a:hlinkClick r:id="rId2"/>
              </a:rPr>
              <a:t>https://www.unifrog.org/student/home</a:t>
            </a:r>
            <a:endParaRPr lang="en-GB" dirty="0"/>
          </a:p>
        </p:txBody>
      </p:sp>
    </p:spTree>
    <p:extLst>
      <p:ext uri="{BB962C8B-B14F-4D97-AF65-F5344CB8AC3E}">
        <p14:creationId xmlns:p14="http://schemas.microsoft.com/office/powerpoint/2010/main" val="2792952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C4A9FE-77D7-E74A-3553-F1ECD5B1C34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3A134BF-B692-929C-74E2-281A477227AE}"/>
              </a:ext>
            </a:extLst>
          </p:cNvPr>
          <p:cNvSpPr>
            <a:spLocks noGrp="1"/>
          </p:cNvSpPr>
          <p:nvPr>
            <p:ph type="title"/>
          </p:nvPr>
        </p:nvSpPr>
        <p:spPr>
          <a:xfrm>
            <a:off x="662408" y="398208"/>
            <a:ext cx="8481592" cy="750627"/>
          </a:xfrm>
        </p:spPr>
        <p:txBody>
          <a:bodyPr/>
          <a:lstStyle/>
          <a:p>
            <a:r>
              <a:rPr lang="en-GB" dirty="0">
                <a:solidFill>
                  <a:schemeClr val="tx1"/>
                </a:solidFill>
              </a:rPr>
              <a:t>Decisions</a:t>
            </a:r>
            <a:endParaRPr lang="en-GB" dirty="0">
              <a:solidFill>
                <a:schemeClr val="accent6"/>
              </a:solidFill>
            </a:endParaRPr>
          </a:p>
        </p:txBody>
      </p:sp>
      <p:sp>
        <p:nvSpPr>
          <p:cNvPr id="12" name="Text Placeholder 11">
            <a:extLst>
              <a:ext uri="{FF2B5EF4-FFF2-40B4-BE49-F238E27FC236}">
                <a16:creationId xmlns:a16="http://schemas.microsoft.com/office/drawing/2014/main" id="{DB39175D-9485-9984-C1F1-D6E459F1E4DE}"/>
              </a:ext>
            </a:extLst>
          </p:cNvPr>
          <p:cNvSpPr>
            <a:spLocks noGrp="1"/>
          </p:cNvSpPr>
          <p:nvPr>
            <p:ph type="body" sz="quarter" idx="10"/>
          </p:nvPr>
        </p:nvSpPr>
        <p:spPr/>
        <p:txBody>
          <a:bodyPr/>
          <a:lstStyle/>
          <a:p>
            <a:r>
              <a:rPr lang="en-GB"/>
              <a:t>Public</a:t>
            </a:r>
          </a:p>
        </p:txBody>
      </p:sp>
      <p:pic>
        <p:nvPicPr>
          <p:cNvPr id="79" name="Picture 78">
            <a:extLst>
              <a:ext uri="{FF2B5EF4-FFF2-40B4-BE49-F238E27FC236}">
                <a16:creationId xmlns:a16="http://schemas.microsoft.com/office/drawing/2014/main" id="{3ED33FA4-A355-07F0-B47E-A16995A73776}"/>
              </a:ext>
            </a:extLst>
          </p:cNvPr>
          <p:cNvPicPr>
            <a:picLocks noChangeAspect="1"/>
          </p:cNvPicPr>
          <p:nvPr/>
        </p:nvPicPr>
        <p:blipFill>
          <a:blip r:embed="rId4"/>
          <a:stretch>
            <a:fillRect/>
          </a:stretch>
        </p:blipFill>
        <p:spPr>
          <a:xfrm>
            <a:off x="669572" y="1329789"/>
            <a:ext cx="7992937" cy="3455503"/>
          </a:xfrm>
          <a:prstGeom prst="rect">
            <a:avLst/>
          </a:prstGeom>
        </p:spPr>
      </p:pic>
    </p:spTree>
    <p:custDataLst>
      <p:tags r:id="rId1"/>
    </p:custDataLst>
    <p:extLst>
      <p:ext uri="{BB962C8B-B14F-4D97-AF65-F5344CB8AC3E}">
        <p14:creationId xmlns:p14="http://schemas.microsoft.com/office/powerpoint/2010/main" val="4062023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F4096B-C654-9AB9-A3C1-2B9F079E6E7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279ED498-A365-5751-4E61-A250B39D379F}"/>
              </a:ext>
            </a:extLst>
          </p:cNvPr>
          <p:cNvSpPr>
            <a:spLocks noGrp="1"/>
          </p:cNvSpPr>
          <p:nvPr>
            <p:ph type="title"/>
          </p:nvPr>
        </p:nvSpPr>
        <p:spPr/>
        <p:txBody>
          <a:bodyPr/>
          <a:lstStyle/>
          <a:p>
            <a:r>
              <a:rPr lang="en-GB">
                <a:solidFill>
                  <a:schemeClr val="tx1"/>
                </a:solidFill>
              </a:rPr>
              <a:t>Tracking your application</a:t>
            </a:r>
            <a:endParaRPr lang="en-GB">
              <a:solidFill>
                <a:schemeClr val="accent6"/>
              </a:solidFill>
            </a:endParaRPr>
          </a:p>
        </p:txBody>
      </p:sp>
      <p:sp>
        <p:nvSpPr>
          <p:cNvPr id="12" name="Text Placeholder 11">
            <a:extLst>
              <a:ext uri="{FF2B5EF4-FFF2-40B4-BE49-F238E27FC236}">
                <a16:creationId xmlns:a16="http://schemas.microsoft.com/office/drawing/2014/main" id="{5557A5A6-D591-965C-7D16-BEEA248C6F89}"/>
              </a:ext>
            </a:extLst>
          </p:cNvPr>
          <p:cNvSpPr>
            <a:spLocks noGrp="1"/>
          </p:cNvSpPr>
          <p:nvPr>
            <p:ph type="body" sz="quarter" idx="10"/>
          </p:nvPr>
        </p:nvSpPr>
        <p:spPr/>
        <p:txBody>
          <a:bodyPr/>
          <a:lstStyle/>
          <a:p>
            <a:r>
              <a:rPr lang="en-GB"/>
              <a:t>Public</a:t>
            </a:r>
          </a:p>
        </p:txBody>
      </p:sp>
      <p:sp>
        <p:nvSpPr>
          <p:cNvPr id="18" name="TextBox 17">
            <a:extLst>
              <a:ext uri="{FF2B5EF4-FFF2-40B4-BE49-F238E27FC236}">
                <a16:creationId xmlns:a16="http://schemas.microsoft.com/office/drawing/2014/main" id="{1C8F9E96-279E-9272-52F6-AB6CB3B8E86A}"/>
              </a:ext>
            </a:extLst>
          </p:cNvPr>
          <p:cNvSpPr txBox="1"/>
          <p:nvPr/>
        </p:nvSpPr>
        <p:spPr>
          <a:xfrm>
            <a:off x="617683" y="1618910"/>
            <a:ext cx="3954317" cy="1286891"/>
          </a:xfrm>
          <a:prstGeom prst="rect">
            <a:avLst/>
          </a:prstGeom>
          <a:noFill/>
        </p:spPr>
        <p:txBody>
          <a:bodyPr wrap="square" rtlCol="0">
            <a:spAutoFit/>
          </a:bodyPr>
          <a:lstStyle/>
          <a:p>
            <a:pPr marL="75469" indent="-50462">
              <a:spcBef>
                <a:spcPts val="169"/>
              </a:spcBef>
              <a:spcAft>
                <a:spcPts val="169"/>
              </a:spcAft>
            </a:pPr>
            <a:r>
              <a:rPr lang="en-US" sz="1519" b="1" dirty="0">
                <a:latin typeface="Roboto Light "/>
                <a:ea typeface="Roboto" panose="02000000000000000000" pitchFamily="2" charset="0"/>
                <a:cs typeface="Roboto" panose="02000000000000000000" pitchFamily="2" charset="0"/>
              </a:rPr>
              <a:t>Follow your application to:</a:t>
            </a:r>
          </a:p>
          <a:p>
            <a:pPr marL="121465" indent="-96458">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check progress</a:t>
            </a:r>
          </a:p>
          <a:p>
            <a:pPr marL="121465" indent="-96458">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see your choices </a:t>
            </a:r>
          </a:p>
          <a:p>
            <a:pPr marL="121465" indent="-96458">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update contact information</a:t>
            </a:r>
          </a:p>
          <a:p>
            <a:pPr marL="121465" indent="-96458">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view and reply to your offers</a:t>
            </a:r>
          </a:p>
        </p:txBody>
      </p:sp>
      <p:sp>
        <p:nvSpPr>
          <p:cNvPr id="19" name="TextBox 18">
            <a:extLst>
              <a:ext uri="{FF2B5EF4-FFF2-40B4-BE49-F238E27FC236}">
                <a16:creationId xmlns:a16="http://schemas.microsoft.com/office/drawing/2014/main" id="{2EC6519F-AADE-86C6-FDAE-6A28CF49FDD3}"/>
              </a:ext>
            </a:extLst>
          </p:cNvPr>
          <p:cNvSpPr txBox="1"/>
          <p:nvPr/>
        </p:nvSpPr>
        <p:spPr>
          <a:xfrm>
            <a:off x="617683" y="3374271"/>
            <a:ext cx="3954317" cy="1065933"/>
          </a:xfrm>
          <a:prstGeom prst="rect">
            <a:avLst/>
          </a:prstGeom>
          <a:noFill/>
        </p:spPr>
        <p:txBody>
          <a:bodyPr wrap="square" rtlCol="0">
            <a:spAutoFit/>
          </a:bodyPr>
          <a:lstStyle/>
          <a:p>
            <a:pPr marL="25008">
              <a:spcBef>
                <a:spcPts val="84"/>
              </a:spcBef>
              <a:spcAft>
                <a:spcPts val="84"/>
              </a:spcAft>
              <a:buClr>
                <a:srgbClr val="12BCBC"/>
              </a:buClr>
            </a:pPr>
            <a:r>
              <a:rPr lang="en-GB" sz="1519" b="1" dirty="0">
                <a:latin typeface="Roboto Light "/>
                <a:ea typeface="Roboto" panose="02000000000000000000" pitchFamily="2" charset="0"/>
                <a:cs typeface="Roboto" panose="02000000000000000000" pitchFamily="2" charset="0"/>
              </a:rPr>
              <a:t>One of three decisions:</a:t>
            </a:r>
          </a:p>
          <a:p>
            <a:pPr marL="121465" indent="-96458">
              <a:spcAft>
                <a:spcPts val="84"/>
              </a:spcAft>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unconditional offer</a:t>
            </a:r>
          </a:p>
          <a:p>
            <a:pPr marL="121465" indent="-96458">
              <a:spcAft>
                <a:spcPts val="84"/>
              </a:spcAft>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conditional offer</a:t>
            </a:r>
          </a:p>
          <a:p>
            <a:pPr marL="121465" indent="-96458">
              <a:spcAft>
                <a:spcPts val="84"/>
              </a:spcAft>
              <a:buClr>
                <a:srgbClr val="12BCBC"/>
              </a:buClr>
              <a:buFont typeface="Arial" panose="020B0604020202020204" pitchFamily="34" charset="0"/>
              <a:buChar char="•"/>
            </a:pPr>
            <a:r>
              <a:rPr lang="en-GB" sz="1519" dirty="0">
                <a:latin typeface="Roboto Light "/>
                <a:ea typeface="Roboto" panose="02000000000000000000" pitchFamily="2" charset="0"/>
                <a:cs typeface="Roboto" panose="02000000000000000000" pitchFamily="2" charset="0"/>
              </a:rPr>
              <a:t>unsuccessful</a:t>
            </a:r>
          </a:p>
        </p:txBody>
      </p:sp>
      <p:pic>
        <p:nvPicPr>
          <p:cNvPr id="8" name="Picture 7" descr="A white background with black text&#10;&#10;AI-generated content may be incorrect.">
            <a:extLst>
              <a:ext uri="{FF2B5EF4-FFF2-40B4-BE49-F238E27FC236}">
                <a16:creationId xmlns:a16="http://schemas.microsoft.com/office/drawing/2014/main" id="{098DC496-0ADC-447F-74A7-78F9593BE738}"/>
              </a:ext>
            </a:extLst>
          </p:cNvPr>
          <p:cNvPicPr>
            <a:picLocks noChangeAspect="1"/>
          </p:cNvPicPr>
          <p:nvPr/>
        </p:nvPicPr>
        <p:blipFill>
          <a:blip r:embed="rId4"/>
          <a:stretch>
            <a:fillRect/>
          </a:stretch>
        </p:blipFill>
        <p:spPr>
          <a:xfrm>
            <a:off x="3650242" y="1424891"/>
            <a:ext cx="5393932" cy="3020602"/>
          </a:xfrm>
          <a:prstGeom prst="rect">
            <a:avLst/>
          </a:prstGeom>
        </p:spPr>
      </p:pic>
    </p:spTree>
    <p:custDataLst>
      <p:tags r:id="rId1"/>
    </p:custDataLst>
    <p:extLst>
      <p:ext uri="{BB962C8B-B14F-4D97-AF65-F5344CB8AC3E}">
        <p14:creationId xmlns:p14="http://schemas.microsoft.com/office/powerpoint/2010/main" val="28212466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509C30-117F-AB0C-D51D-29E6F6A9B0B4}"/>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8018502-DE2C-C943-BCCE-B14E8D156A7A}"/>
              </a:ext>
            </a:extLst>
          </p:cNvPr>
          <p:cNvSpPr>
            <a:spLocks noGrp="1"/>
          </p:cNvSpPr>
          <p:nvPr>
            <p:ph type="title"/>
          </p:nvPr>
        </p:nvSpPr>
        <p:spPr/>
        <p:txBody>
          <a:bodyPr/>
          <a:lstStyle/>
          <a:p>
            <a:r>
              <a:rPr lang="en-GB">
                <a:solidFill>
                  <a:srgbClr val="12BCBC"/>
                </a:solidFill>
              </a:rPr>
              <a:t>Replies</a:t>
            </a:r>
            <a:r>
              <a:rPr lang="en-GB">
                <a:solidFill>
                  <a:schemeClr val="tx1"/>
                </a:solidFill>
              </a:rPr>
              <a:t> to offers</a:t>
            </a:r>
            <a:endParaRPr lang="en-GB">
              <a:solidFill>
                <a:schemeClr val="accent6"/>
              </a:solidFill>
            </a:endParaRPr>
          </a:p>
        </p:txBody>
      </p:sp>
      <p:sp>
        <p:nvSpPr>
          <p:cNvPr id="12" name="Text Placeholder 11">
            <a:extLst>
              <a:ext uri="{FF2B5EF4-FFF2-40B4-BE49-F238E27FC236}">
                <a16:creationId xmlns:a16="http://schemas.microsoft.com/office/drawing/2014/main" id="{C8EF029D-2383-9F59-6F07-7FCDB7C8C0F2}"/>
              </a:ext>
            </a:extLst>
          </p:cNvPr>
          <p:cNvSpPr>
            <a:spLocks noGrp="1"/>
          </p:cNvSpPr>
          <p:nvPr>
            <p:ph type="body" sz="quarter" idx="10"/>
          </p:nvPr>
        </p:nvSpPr>
        <p:spPr/>
        <p:txBody>
          <a:bodyPr/>
          <a:lstStyle/>
          <a:p>
            <a:r>
              <a:rPr lang="en-GB"/>
              <a:t>Public</a:t>
            </a:r>
          </a:p>
        </p:txBody>
      </p:sp>
      <p:sp>
        <p:nvSpPr>
          <p:cNvPr id="18" name="TextBox 17">
            <a:extLst>
              <a:ext uri="{FF2B5EF4-FFF2-40B4-BE49-F238E27FC236}">
                <a16:creationId xmlns:a16="http://schemas.microsoft.com/office/drawing/2014/main" id="{63BC9766-540A-3FB3-6AF4-618BD3C56858}"/>
              </a:ext>
            </a:extLst>
          </p:cNvPr>
          <p:cNvSpPr txBox="1"/>
          <p:nvPr/>
        </p:nvSpPr>
        <p:spPr>
          <a:xfrm>
            <a:off x="595190" y="1767045"/>
            <a:ext cx="3633339" cy="2430089"/>
          </a:xfrm>
          <a:prstGeom prst="rect">
            <a:avLst/>
          </a:prstGeom>
          <a:noFill/>
        </p:spPr>
        <p:txBody>
          <a:bodyPr wrap="square" rtlCol="0">
            <a:spAutoFit/>
          </a:bodyPr>
          <a:lstStyle/>
          <a:p>
            <a:pPr marL="192916" indent="-192916">
              <a:buClr>
                <a:srgbClr val="12BCBC"/>
              </a:buClr>
              <a:buFont typeface="Wingdings" panose="05000000000000000000" pitchFamily="2" charset="2"/>
              <a:buChar char="§"/>
            </a:pPr>
            <a:r>
              <a:rPr lang="en-GB" sz="1688" dirty="0">
                <a:latin typeface="Roboto Light "/>
                <a:ea typeface="Roboto" panose="02000000000000000000" pitchFamily="2" charset="0"/>
                <a:cs typeface="Roboto" panose="02000000000000000000" pitchFamily="2" charset="0"/>
              </a:rPr>
              <a:t>Once you've made your decisions, choose a 'firm' and 'insurance' choice. </a:t>
            </a:r>
          </a:p>
          <a:p>
            <a:pPr marL="192916" indent="-192916">
              <a:buClr>
                <a:srgbClr val="12BCBC"/>
              </a:buClr>
              <a:buFont typeface="Wingdings" panose="05000000000000000000" pitchFamily="2" charset="2"/>
              <a:buChar char="§"/>
            </a:pPr>
            <a:endParaRPr lang="en-GB" sz="1688" dirty="0">
              <a:latin typeface="Roboto Light "/>
              <a:ea typeface="Roboto" panose="02000000000000000000" pitchFamily="2" charset="0"/>
              <a:cs typeface="Roboto" panose="02000000000000000000" pitchFamily="2" charset="0"/>
            </a:endParaRPr>
          </a:p>
          <a:p>
            <a:pPr marL="192916" indent="-192916">
              <a:buClr>
                <a:srgbClr val="12BCBC"/>
              </a:buClr>
              <a:buFont typeface="Wingdings" panose="05000000000000000000" pitchFamily="2" charset="2"/>
              <a:buChar char="§"/>
            </a:pPr>
            <a:r>
              <a:rPr lang="en-GB" sz="1688" dirty="0">
                <a:latin typeface="Roboto Light "/>
                <a:ea typeface="Roboto" panose="02000000000000000000" pitchFamily="2" charset="0"/>
                <a:cs typeface="Roboto" panose="02000000000000000000" pitchFamily="2" charset="0"/>
              </a:rPr>
              <a:t>Decline any remaining offers. </a:t>
            </a:r>
          </a:p>
          <a:p>
            <a:pPr marL="192916" indent="-192916">
              <a:buClr>
                <a:srgbClr val="12BCBC"/>
              </a:buClr>
              <a:buFont typeface="Wingdings" panose="05000000000000000000" pitchFamily="2" charset="2"/>
              <a:buChar char="§"/>
            </a:pPr>
            <a:endParaRPr lang="en-GB" sz="1688" dirty="0">
              <a:latin typeface="Roboto Light "/>
              <a:ea typeface="Roboto" panose="02000000000000000000" pitchFamily="2" charset="0"/>
              <a:cs typeface="Roboto" panose="02000000000000000000" pitchFamily="2" charset="0"/>
            </a:endParaRPr>
          </a:p>
          <a:p>
            <a:pPr marL="192916" indent="-192916">
              <a:buClr>
                <a:srgbClr val="12BCBC"/>
              </a:buClr>
              <a:buFont typeface="Wingdings" panose="05000000000000000000" pitchFamily="2" charset="2"/>
              <a:buChar char="§"/>
            </a:pPr>
            <a:r>
              <a:rPr lang="en-GB" sz="1688" dirty="0">
                <a:latin typeface="Roboto Light "/>
                <a:ea typeface="Roboto" panose="02000000000000000000" pitchFamily="2" charset="0"/>
                <a:cs typeface="Roboto" panose="02000000000000000000" pitchFamily="2" charset="0"/>
              </a:rPr>
              <a:t>If you're not holding an offer, use Extra or Clearing to find available places.</a:t>
            </a:r>
          </a:p>
        </p:txBody>
      </p:sp>
      <p:pic>
        <p:nvPicPr>
          <p:cNvPr id="3" name="Picture 2" descr="A screenshot of a website&#10;&#10;AI-generated content may be incorrect.">
            <a:extLst>
              <a:ext uri="{FF2B5EF4-FFF2-40B4-BE49-F238E27FC236}">
                <a16:creationId xmlns:a16="http://schemas.microsoft.com/office/drawing/2014/main" id="{5368A2AD-1F8D-D148-705F-33BCCA504A1C}"/>
              </a:ext>
            </a:extLst>
          </p:cNvPr>
          <p:cNvPicPr>
            <a:picLocks noGrp="1" noRot="1" noChangeAspect="1" noMove="1" noResize="1" noEditPoints="1" noAdjustHandles="1" noChangeArrowheads="1" noChangeShapeType="1" noCrop="1"/>
          </p:cNvPicPr>
          <p:nvPr/>
        </p:nvPicPr>
        <p:blipFill>
          <a:blip r:embed="rId4"/>
          <a:stretch>
            <a:fillRect/>
          </a:stretch>
        </p:blipFill>
        <p:spPr>
          <a:xfrm>
            <a:off x="4757167" y="74869"/>
            <a:ext cx="4386833" cy="5068631"/>
          </a:xfrm>
          <a:prstGeom prst="rect">
            <a:avLst/>
          </a:prstGeom>
        </p:spPr>
      </p:pic>
    </p:spTree>
    <p:custDataLst>
      <p:tags r:id="rId1"/>
    </p:custDataLst>
    <p:extLst>
      <p:ext uri="{BB962C8B-B14F-4D97-AF65-F5344CB8AC3E}">
        <p14:creationId xmlns:p14="http://schemas.microsoft.com/office/powerpoint/2010/main" val="262402358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 name="ARTICULATE_SLIDE_COUNT" val="26"/>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ucas2020">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A499B5019F95341A157F5EC2099FC96" ma:contentTypeVersion="13" ma:contentTypeDescription="Create a new document." ma:contentTypeScope="" ma:versionID="3bebd2b0806868c8ee3167763d9f9904">
  <xsd:schema xmlns:xsd="http://www.w3.org/2001/XMLSchema" xmlns:xs="http://www.w3.org/2001/XMLSchema" xmlns:p="http://schemas.microsoft.com/office/2006/metadata/properties" xmlns:ns2="33b5478a-0c63-4d6a-b9d0-e48711b44a78" xmlns:ns3="aca4163a-7fd2-4d4e-8b0f-042cb13d405b" targetNamespace="http://schemas.microsoft.com/office/2006/metadata/properties" ma:root="true" ma:fieldsID="158489b4e082a76298109299827a152f" ns2:_="" ns3:_="">
    <xsd:import namespace="33b5478a-0c63-4d6a-b9d0-e48711b44a78"/>
    <xsd:import namespace="aca4163a-7fd2-4d4e-8b0f-042cb13d405b"/>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BillingMetadata"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b5478a-0c63-4d6a-b9d0-e48711b44a7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BillingMetadata" ma:index="11" nillable="true" ma:displayName="MediaServiceBillingMetadata" ma:hidden="true" ma:internalName="MediaServiceBilling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87b6e6e7-4edc-46f7-9956-89b0136914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ca4163a-7fd2-4d4e-8b0f-042cb13d405b"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2ad61d8-b41c-41eb-b2c8-1e8579c7ecac}" ma:internalName="TaxCatchAll" ma:showField="CatchAllData" ma:web="aca4163a-7fd2-4d4e-8b0f-042cb13d405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33b5478a-0c63-4d6a-b9d0-e48711b44a78">
      <Terms xmlns="http://schemas.microsoft.com/office/infopath/2007/PartnerControls"/>
    </lcf76f155ced4ddcb4097134ff3c332f>
    <TaxCatchAll xmlns="aca4163a-7fd2-4d4e-8b0f-042cb13d405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CBA114-CD0D-4DA4-8D29-B0248168E96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3b5478a-0c63-4d6a-b9d0-e48711b44a78"/>
    <ds:schemaRef ds:uri="aca4163a-7fd2-4d4e-8b0f-042cb13d40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E7382A-0413-4B8C-AFE5-F65A362FE583}">
  <ds:schemaRefs>
    <ds:schemaRef ds:uri="http://purl.org/dc/terms/"/>
    <ds:schemaRef ds:uri="http://schemas.microsoft.com/office/2006/metadata/properties"/>
    <ds:schemaRef ds:uri="0110a290-4e1d-46bc-911d-4e5f7c32959d"/>
    <ds:schemaRef ds:uri="aa93c401-d1e7-4cf2-8c44-f2b337c5cd63"/>
    <ds:schemaRef ds:uri="http://purl.org/dc/dcmitype/"/>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purl.org/dc/elements/1.1/"/>
    <ds:schemaRef ds:uri="33b5478a-0c63-4d6a-b9d0-e48711b44a78"/>
    <ds:schemaRef ds:uri="aca4163a-7fd2-4d4e-8b0f-042cb13d405b"/>
  </ds:schemaRefs>
</ds:datastoreItem>
</file>

<file path=customXml/itemProps3.xml><?xml version="1.0" encoding="utf-8"?>
<ds:datastoreItem xmlns:ds="http://schemas.openxmlformats.org/officeDocument/2006/customXml" ds:itemID="{3DF9D8C3-0BAB-401C-B29C-353B748935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635</TotalTime>
  <Words>1999</Words>
  <Application>Microsoft Office PowerPoint</Application>
  <PresentationFormat>On-screen Show (16:9)</PresentationFormat>
  <Paragraphs>292</Paragraphs>
  <Slides>18</Slides>
  <Notes>5</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ucas2020</vt:lpstr>
      <vt:lpstr>PowerPoint Presentation</vt:lpstr>
      <vt:lpstr>This evening….</vt:lpstr>
      <vt:lpstr>Choices available</vt:lpstr>
      <vt:lpstr>Applying to University</vt:lpstr>
      <vt:lpstr>PowerPoint Presentation</vt:lpstr>
      <vt:lpstr>PowerPoint Presentation</vt:lpstr>
      <vt:lpstr>What is UCAS?</vt:lpstr>
      <vt:lpstr>Why higher education?</vt:lpstr>
      <vt:lpstr>Choosing the right university</vt:lpstr>
      <vt:lpstr>Choosing the right course</vt:lpstr>
      <vt:lpstr>Research resources</vt:lpstr>
      <vt:lpstr>Applying -  key facts</vt:lpstr>
      <vt:lpstr>Completing the ucas application</vt:lpstr>
      <vt:lpstr>What should students be doing now?</vt:lpstr>
      <vt:lpstr>Unifrog </vt:lpstr>
      <vt:lpstr>Decisions</vt:lpstr>
      <vt:lpstr>Tracking your application</vt:lpstr>
      <vt:lpstr>Replies to offers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Parents’ evening presentation</dc:title>
  <dc:creator>Genia Garrity</dc:creator>
  <cp:lastModifiedBy>Louise Purbrick</cp:lastModifiedBy>
  <cp:revision>48</cp:revision>
  <cp:lastPrinted>2025-02-13T16:10:53Z</cp:lastPrinted>
  <dcterms:created xsi:type="dcterms:W3CDTF">2021-02-12T14:08:30Z</dcterms:created>
  <dcterms:modified xsi:type="dcterms:W3CDTF">2026-03-11T22:30:39Z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0x0101000A499B5019F95341A157F5EC2099FC96</vt:lpwstr>
  </property>
  <property fmtid="{D5CDD505-2E9C-101B-9397-08002B2CF9AE}" pid="3" name="Order">
    <vt:r8>1171600</vt:r8>
  </property>
  <property fmtid="{D5CDD505-2E9C-101B-9397-08002B2CF9AE}" pid="4" name="xd_Signature">
    <vt:bool>false</vt:bool>
  </property>
  <property fmtid="{D5CDD505-2E9C-101B-9397-08002B2CF9AE}" pid="5" name="xd_ProgID">
    <vt:lpwstr/>
  </property>
  <property fmtid="{D5CDD505-2E9C-101B-9397-08002B2CF9AE}" pid="6" name="_ExtendedDescription">
    <vt:lpwstr/>
  </property>
  <property fmtid="{D5CDD505-2E9C-101B-9397-08002B2CF9AE}" pid="7" name="TriggerFlowInfo">
    <vt:lpwstr/>
  </property>
  <property fmtid="{D5CDD505-2E9C-101B-9397-08002B2CF9AE}" pid="8" name="ComplianceAssetId">
    <vt:lpwstr/>
  </property>
  <property fmtid="{D5CDD505-2E9C-101B-9397-08002B2CF9AE}" pid="9" name="TemplateUrl">
    <vt:lpwstr/>
  </property>
  <property fmtid="{D5CDD505-2E9C-101B-9397-08002B2CF9AE}" pid="10" name="MediaServiceImageTags">
    <vt:lpwstr/>
  </property>
</Properties>
</file>